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9"/>
  </p:notesMasterIdLst>
  <p:sldIdLst>
    <p:sldId id="256" r:id="rId3"/>
    <p:sldId id="257" r:id="rId4"/>
    <p:sldId id="383" r:id="rId5"/>
    <p:sldId id="570" r:id="rId6"/>
    <p:sldId id="585" r:id="rId7"/>
    <p:sldId id="591" r:id="rId8"/>
    <p:sldId id="586" r:id="rId9"/>
    <p:sldId id="587" r:id="rId10"/>
    <p:sldId id="588" r:id="rId11"/>
    <p:sldId id="574" r:id="rId12"/>
    <p:sldId id="593" r:id="rId13"/>
    <p:sldId id="575" r:id="rId14"/>
    <p:sldId id="589" r:id="rId15"/>
    <p:sldId id="590" r:id="rId16"/>
    <p:sldId id="594" r:id="rId17"/>
    <p:sldId id="592" r:id="rId18"/>
  </p:sldIdLst>
  <p:sldSz cx="9144000" cy="5143500" type="screen16x9"/>
  <p:notesSz cx="7104063" cy="10234613"/>
  <p:defaultTextStyle>
    <a:defPPr>
      <a:defRPr lang="zh-CN"/>
    </a:defPPr>
    <a:lvl1pPr marL="0" lvl="0" indent="0" algn="l" defTabSz="6858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342900" lvl="1" indent="0" algn="l" defTabSz="6858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685800" lvl="2" indent="0" algn="l" defTabSz="6858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028700" lvl="3" indent="0" algn="l" defTabSz="6858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371600" lvl="4" indent="0" algn="l" defTabSz="6858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1714500" lvl="5" indent="0" algn="l" defTabSz="6858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057400" lvl="6" indent="0" algn="l" defTabSz="6858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2400300" lvl="7" indent="0" algn="l" defTabSz="6858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2743200" lvl="8" indent="0" algn="l" defTabSz="6858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佳 肖" initials="佳"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Animation="0">
    <p:present/>
    <p:sldAll/>
    <p:penClr>
      <a:srgbClr val="FF0000"/>
    </p:penClr>
    <p:extLst>
      <p:ext uri="{2FDB2607-1784-4EEB-B798-7EB5836EED8A}">
        <p14:showMediaCtrls xmlns:p14="http://schemas.microsoft.com/office/powerpoint/2010/main" xmlns="" val="1"/>
      </p:ext>
    </p:extLst>
  </p:showPr>
  <p:clrMru>
    <a:srgbClr val="0701F9"/>
    <a:srgbClr val="112BE9"/>
    <a:srgbClr val="5307B2"/>
    <a:srgbClr val="94E3F8"/>
    <a:srgbClr val="577EF9"/>
    <a:srgbClr val="7893F8"/>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2014" autoAdjust="0"/>
  </p:normalViewPr>
  <p:slideViewPr>
    <p:cSldViewPr snapToGrid="0" showGuides="1">
      <p:cViewPr>
        <p:scale>
          <a:sx n="80" d="100"/>
          <a:sy n="80" d="100"/>
        </p:scale>
        <p:origin x="-2502" y="-1050"/>
      </p:cViewPr>
      <p:guideLst>
        <p:guide orient="horz" pos="1655"/>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页眉占位符 1"/>
          <p:cNvSpPr>
            <a:spLocks noGrp="1" noChangeArrowheads="1"/>
          </p:cNvSpPr>
          <p:nvPr>
            <p:ph type="hdr" sz="quarter" idx="4294967295"/>
          </p:nvPr>
        </p:nvSpPr>
        <p:spPr bwMode="auto">
          <a:xfrm>
            <a:off x="0" y="0"/>
            <a:ext cx="3078163" cy="512763"/>
          </a:xfrm>
          <a:prstGeom prst="rect">
            <a:avLst/>
          </a:prstGeom>
          <a:noFill/>
          <a:ln>
            <a:noFill/>
          </a:ln>
        </p:spPr>
        <p:txBody>
          <a:bodyPr vert="horz" wrap="square" lIns="91440" tIns="45720" rIns="91440" bIns="45720" numCol="1" anchor="t" anchorCtr="0" compatLnSpc="1"/>
          <a:lstStyle>
            <a:lvl1pPr eaLnBrk="1" hangingPunct="1">
              <a:buFont typeface="Arial" panose="020B0604020202020204" pitchFamily="34" charset="0"/>
              <a:buNone/>
              <a:defRPr sz="120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075" name="日期占位符 2"/>
          <p:cNvSpPr>
            <a:spLocks noGrp="1" noChangeArrowheads="1"/>
          </p:cNvSpPr>
          <p:nvPr>
            <p:ph type="dt" idx="1"/>
          </p:nvPr>
        </p:nvSpPr>
        <p:spPr bwMode="auto">
          <a:xfrm>
            <a:off x="4024313" y="0"/>
            <a:ext cx="3078163" cy="512763"/>
          </a:xfrm>
          <a:prstGeom prst="rect">
            <a:avLst/>
          </a:prstGeom>
          <a:noFill/>
          <a:ln>
            <a:noFill/>
          </a:ln>
        </p:spPr>
        <p:txBody>
          <a:bodyPr vert="horz" wrap="square" lIns="91440" tIns="45720" rIns="91440" bIns="45720" numCol="1" anchor="t" anchorCtr="0" compatLnSpc="1"/>
          <a:lstStyle>
            <a:lvl1pPr algn="r" eaLnBrk="1" hangingPunct="1">
              <a:buFont typeface="Arial" panose="020B0604020202020204" pitchFamily="34" charset="0"/>
              <a:buNone/>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8E7526DB-0B23-4C94-9C1B-23AAA4C50614}" type="datetime1">
              <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2022/8/23</a:t>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076" name="幻灯片图像占位符 3"/>
          <p:cNvSpPr>
            <a:spLocks noGrp="1" noRot="1" noChangeAspect="1"/>
          </p:cNvSpPr>
          <p:nvPr>
            <p:ph type="sldImg" idx="2"/>
          </p:nvPr>
        </p:nvSpPr>
        <p:spPr>
          <a:xfrm>
            <a:off x="482600" y="1279525"/>
            <a:ext cx="6140450" cy="3454400"/>
          </a:xfrm>
          <a:prstGeom prst="rect">
            <a:avLst/>
          </a:prstGeom>
          <a:noFill/>
          <a:ln w="9525">
            <a:noFill/>
          </a:ln>
        </p:spPr>
      </p:sp>
      <p:sp>
        <p:nvSpPr>
          <p:cNvPr id="3077" name="备注占位符 4"/>
          <p:cNvSpPr>
            <a:spLocks noGrp="1" noRot="1" noChangeAspect="1" noChangeArrowheads="1"/>
          </p:cNvSpPr>
          <p:nvPr/>
        </p:nvSpPr>
        <p:spPr bwMode="auto">
          <a:xfrm>
            <a:off x="711200" y="4926013"/>
            <a:ext cx="5683250" cy="4029075"/>
          </a:xfrm>
          <a:prstGeom prst="rect">
            <a:avLst/>
          </a:prstGeom>
          <a:noFill/>
          <a:ln>
            <a:noFill/>
          </a:ln>
        </p:spPr>
        <p:txBody>
          <a:bodyPr anchor="ctr"/>
          <a:lstStyle>
            <a:lvl1pPr defTabSz="0" eaLnBrk="0" hangingPunct="0">
              <a:spcBef>
                <a:spcPct val="30000"/>
              </a:spcBef>
              <a:defRPr sz="1200">
                <a:solidFill>
                  <a:schemeClr val="tx1"/>
                </a:solidFill>
                <a:latin typeface="Arial" panose="020B0604020202020204" pitchFamily="34" charset="0"/>
              </a:defRPr>
            </a:lvl1pPr>
            <a:lvl2pPr defTabSz="0" eaLnBrk="0" hangingPunct="0">
              <a:spcBef>
                <a:spcPct val="30000"/>
              </a:spcBef>
              <a:defRPr sz="1200">
                <a:solidFill>
                  <a:schemeClr val="tx1"/>
                </a:solidFill>
                <a:latin typeface="Arial" panose="020B0604020202020204" pitchFamily="34" charset="0"/>
              </a:defRPr>
            </a:lvl2pPr>
            <a:lvl3pPr defTabSz="0" eaLnBrk="0" hangingPunct="0">
              <a:spcBef>
                <a:spcPct val="30000"/>
              </a:spcBef>
              <a:defRPr sz="1200">
                <a:solidFill>
                  <a:schemeClr val="tx1"/>
                </a:solidFill>
                <a:latin typeface="Arial" panose="020B0604020202020204" pitchFamily="34" charset="0"/>
              </a:defRPr>
            </a:lvl3pPr>
            <a:lvl4pPr defTabSz="0" eaLnBrk="0" hangingPunct="0">
              <a:spcBef>
                <a:spcPct val="30000"/>
              </a:spcBef>
              <a:defRPr sz="1200">
                <a:solidFill>
                  <a:schemeClr val="tx1"/>
                </a:solidFill>
                <a:latin typeface="Arial" panose="020B0604020202020204" pitchFamily="34" charset="0"/>
              </a:defRPr>
            </a:lvl4pPr>
            <a:lvl5pPr defTabSz="0" eaLnBrk="0" hangingPunct="0">
              <a:spcBef>
                <a:spcPct val="30000"/>
              </a:spcBef>
              <a:defRPr sz="1200">
                <a:solidFill>
                  <a:schemeClr val="tx1"/>
                </a:solidFill>
                <a:latin typeface="Arial" panose="020B0604020202020204" pitchFamily="34" charset="0"/>
              </a:defRPr>
            </a:lvl5pPr>
            <a:lvl6pPr marL="457200" defTabSz="0" eaLnBrk="0" fontAlgn="base" hangingPunct="0">
              <a:spcBef>
                <a:spcPct val="30000"/>
              </a:spcBef>
              <a:spcAft>
                <a:spcPct val="0"/>
              </a:spcAft>
              <a:defRPr sz="1200">
                <a:solidFill>
                  <a:schemeClr val="tx1"/>
                </a:solidFill>
                <a:latin typeface="Arial" panose="020B0604020202020204" pitchFamily="34" charset="0"/>
              </a:defRPr>
            </a:lvl6pPr>
            <a:lvl7pPr marL="914400" defTabSz="0" eaLnBrk="0" fontAlgn="base" hangingPunct="0">
              <a:spcBef>
                <a:spcPct val="30000"/>
              </a:spcBef>
              <a:spcAft>
                <a:spcPct val="0"/>
              </a:spcAft>
              <a:defRPr sz="1200">
                <a:solidFill>
                  <a:schemeClr val="tx1"/>
                </a:solidFill>
                <a:latin typeface="Arial" panose="020B0604020202020204" pitchFamily="34" charset="0"/>
              </a:defRPr>
            </a:lvl7pPr>
            <a:lvl8pPr marL="1371600" defTabSz="0" eaLnBrk="0" fontAlgn="base" hangingPunct="0">
              <a:spcBef>
                <a:spcPct val="30000"/>
              </a:spcBef>
              <a:spcAft>
                <a:spcPct val="0"/>
              </a:spcAft>
              <a:defRPr sz="1200">
                <a:solidFill>
                  <a:schemeClr val="tx1"/>
                </a:solidFill>
                <a:latin typeface="Arial" panose="020B0604020202020204" pitchFamily="34" charset="0"/>
              </a:defRPr>
            </a:lvl8pPr>
            <a:lvl9pPr marL="1828800" defTabSz="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l" defTabSz="0" rtl="0" eaLnBrk="0" fontAlgn="base" latinLnBrk="0" hangingPunct="0">
              <a:lnSpc>
                <a:spcPct val="100000"/>
              </a:lnSpc>
              <a:spcBef>
                <a:spcPct val="30000"/>
              </a:spcBef>
              <a:spcAft>
                <a:spcPct val="0"/>
              </a:spcAft>
              <a:buClrTx/>
              <a:buSzTx/>
              <a:buFontTx/>
              <a:buNone/>
              <a:defRPr/>
            </a:pPr>
            <a:r>
              <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编辑母版文本样式</a:t>
            </a:r>
          </a:p>
          <a:p>
            <a:pPr marL="0" marR="0" lvl="0" indent="0" algn="l" defTabSz="0" rtl="0" eaLnBrk="0" fontAlgn="base" latinLnBrk="0" hangingPunct="0">
              <a:lnSpc>
                <a:spcPct val="100000"/>
              </a:lnSpc>
              <a:spcBef>
                <a:spcPct val="30000"/>
              </a:spcBef>
              <a:spcAft>
                <a:spcPct val="0"/>
              </a:spcAft>
              <a:buClrTx/>
              <a:buSzTx/>
              <a:buFontTx/>
              <a:buNone/>
              <a:defRPr/>
            </a:pPr>
            <a:r>
              <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第二级</a:t>
            </a:r>
          </a:p>
          <a:p>
            <a:pPr marL="0" marR="0" lvl="0" indent="0" algn="l" defTabSz="0" rtl="0" eaLnBrk="0" fontAlgn="base" latinLnBrk="0" hangingPunct="0">
              <a:lnSpc>
                <a:spcPct val="100000"/>
              </a:lnSpc>
              <a:spcBef>
                <a:spcPct val="30000"/>
              </a:spcBef>
              <a:spcAft>
                <a:spcPct val="0"/>
              </a:spcAft>
              <a:buClrTx/>
              <a:buSzTx/>
              <a:buFontTx/>
              <a:buNone/>
              <a:defRPr/>
            </a:pPr>
            <a:r>
              <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第三级</a:t>
            </a:r>
          </a:p>
          <a:p>
            <a:pPr marL="0" marR="0" lvl="0" indent="0" algn="l" defTabSz="0" rtl="0" eaLnBrk="0" fontAlgn="base" latinLnBrk="0" hangingPunct="0">
              <a:lnSpc>
                <a:spcPct val="100000"/>
              </a:lnSpc>
              <a:spcBef>
                <a:spcPct val="30000"/>
              </a:spcBef>
              <a:spcAft>
                <a:spcPct val="0"/>
              </a:spcAft>
              <a:buClrTx/>
              <a:buSzTx/>
              <a:buFontTx/>
              <a:buNone/>
              <a:defRPr/>
            </a:pPr>
            <a:r>
              <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第四级</a:t>
            </a:r>
          </a:p>
          <a:p>
            <a:pPr marL="0" marR="0" lvl="0" indent="0" algn="l" defTabSz="0" rtl="0" eaLnBrk="0" fontAlgn="base" latinLnBrk="0" hangingPunct="0">
              <a:lnSpc>
                <a:spcPct val="100000"/>
              </a:lnSpc>
              <a:spcBef>
                <a:spcPct val="30000"/>
              </a:spcBef>
              <a:spcAft>
                <a:spcPct val="0"/>
              </a:spcAft>
              <a:buClrTx/>
              <a:buSzTx/>
              <a:buFontTx/>
              <a:buNone/>
              <a:defRPr/>
            </a:pPr>
            <a:r>
              <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第五级</a:t>
            </a:r>
          </a:p>
        </p:txBody>
      </p:sp>
      <p:sp>
        <p:nvSpPr>
          <p:cNvPr id="3078" name="页脚占位符 5"/>
          <p:cNvSpPr>
            <a:spLocks noGrp="1" noChangeArrowheads="1"/>
          </p:cNvSpPr>
          <p:nvPr>
            <p:ph type="ftr" sz="quarter" idx="4"/>
          </p:nvPr>
        </p:nvSpPr>
        <p:spPr bwMode="auto">
          <a:xfrm>
            <a:off x="0" y="9721850"/>
            <a:ext cx="3078163" cy="512763"/>
          </a:xfrm>
          <a:prstGeom prst="rect">
            <a:avLst/>
          </a:prstGeom>
          <a:noFill/>
          <a:ln>
            <a:noFill/>
          </a:ln>
        </p:spPr>
        <p:txBody>
          <a:bodyPr vert="horz" wrap="square" lIns="91440" tIns="45720" rIns="91440" bIns="45720" numCol="1" anchor="b" anchorCtr="0" compatLnSpc="1"/>
          <a:lstStyle>
            <a:lvl1pPr eaLnBrk="1" hangingPunct="1">
              <a:buFont typeface="Arial" panose="020B0604020202020204" pitchFamily="34" charset="0"/>
              <a:buNone/>
              <a:defRPr sz="120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079" name="灯片编号占位符 6"/>
          <p:cNvSpPr>
            <a:spLocks noGrp="1" noChangeArrowheads="1"/>
          </p:cNvSpPr>
          <p:nvPr>
            <p:ph type="sldNum" sz="quarter" idx="5"/>
          </p:nvPr>
        </p:nvSpPr>
        <p:spPr bwMode="auto">
          <a:xfrm>
            <a:off x="4024313" y="9721850"/>
            <a:ext cx="3078163" cy="512763"/>
          </a:xfrm>
          <a:prstGeom prst="rect">
            <a:avLst/>
          </a:prstGeom>
          <a:noFill/>
          <a:ln>
            <a:noFill/>
          </a:ln>
        </p:spPr>
        <p:txBody>
          <a:bodyPr vert="horz" wrap="square" lIns="91440" tIns="45720" rIns="91440" bIns="45720" numCol="1" anchor="b" anchorCtr="0" compatLnSpc="1"/>
          <a:lstStyle/>
          <a:p>
            <a:pPr lvl="0" algn="r" eaLnBrk="1" hangingPunct="1">
              <a:buFont typeface="Arial" panose="020B0604020202020204" pitchFamily="34" charset="0"/>
              <a:buNone/>
            </a:pPr>
            <a:fld id="{9A0DB2DC-4C9A-4742-B13C-FB6460FD3503}" type="slidenum">
              <a:rPr lang="zh-CN" altLang="en-US" dirty="0"/>
              <a:pPr lvl="0" algn="r" eaLnBrk="1" hangingPunct="1">
                <a:buFont typeface="Arial" panose="020B0604020202020204" pitchFamily="34" charset="0"/>
                <a:buNone/>
              </a:pPr>
              <a:t>‹#›</a:t>
            </a:fld>
            <a:endParaRPr lang="zh-CN" altLang="en-US" sz="1200" dirty="0"/>
          </a:p>
        </p:txBody>
      </p:sp>
    </p:spTree>
  </p:cSld>
  <p:clrMap bg1="lt1" tx1="dk1" bg2="lt2" tx2="dk2" accent1="accent1" accent2="accent2" accent3="accent3" accent4="accent4" accent5="accent5" accent6="accent6" hlink="hlink" folHlink="folHlink"/>
  <p:hf sldNum="0" hdr="0" ftr="0"/>
  <p:notesStyle>
    <a:lvl1pPr algn="l" defTabSz="0" rtl="0" eaLnBrk="0" fontAlgn="base" hangingPunct="0">
      <a:spcBef>
        <a:spcPct val="30000"/>
      </a:spcBef>
      <a:spcAft>
        <a:spcPct val="0"/>
      </a:spcAft>
      <a:defRPr sz="900" kern="1200">
        <a:solidFill>
          <a:schemeClr val="tx1"/>
        </a:solidFill>
        <a:latin typeface="Arial" panose="020B0604020202020204" pitchFamily="34" charset="0"/>
        <a:ea typeface="+mn-ea"/>
        <a:cs typeface="+mn-cs"/>
      </a:defRPr>
    </a:lvl1pPr>
    <a:lvl2pPr algn="l" defTabSz="0" rtl="0" eaLnBrk="0" fontAlgn="base" hangingPunct="0">
      <a:spcBef>
        <a:spcPct val="30000"/>
      </a:spcBef>
      <a:spcAft>
        <a:spcPct val="0"/>
      </a:spcAft>
      <a:defRPr sz="900" kern="1200">
        <a:solidFill>
          <a:schemeClr val="tx1"/>
        </a:solidFill>
        <a:latin typeface="Arial" panose="020B0604020202020204" pitchFamily="34" charset="0"/>
        <a:ea typeface="+mn-ea"/>
        <a:cs typeface="+mn-cs"/>
      </a:defRPr>
    </a:lvl2pPr>
    <a:lvl3pPr algn="l" defTabSz="0" rtl="0" eaLnBrk="0" fontAlgn="base" hangingPunct="0">
      <a:spcBef>
        <a:spcPct val="30000"/>
      </a:spcBef>
      <a:spcAft>
        <a:spcPct val="0"/>
      </a:spcAft>
      <a:defRPr sz="900" kern="1200">
        <a:solidFill>
          <a:schemeClr val="tx1"/>
        </a:solidFill>
        <a:latin typeface="Arial" panose="020B0604020202020204" pitchFamily="34" charset="0"/>
        <a:ea typeface="+mn-ea"/>
        <a:cs typeface="+mn-cs"/>
      </a:defRPr>
    </a:lvl3pPr>
    <a:lvl4pPr algn="l" defTabSz="0" rtl="0" eaLnBrk="0" fontAlgn="base" hangingPunct="0">
      <a:spcBef>
        <a:spcPct val="30000"/>
      </a:spcBef>
      <a:spcAft>
        <a:spcPct val="0"/>
      </a:spcAft>
      <a:defRPr sz="900" kern="1200">
        <a:solidFill>
          <a:schemeClr val="tx1"/>
        </a:solidFill>
        <a:latin typeface="Arial" panose="020B0604020202020204" pitchFamily="34" charset="0"/>
        <a:ea typeface="+mn-ea"/>
        <a:cs typeface="+mn-cs"/>
      </a:defRPr>
    </a:lvl4pPr>
    <a:lvl5pPr algn="l" defTabSz="0" rtl="0" eaLnBrk="0" fontAlgn="base" hangingPunct="0">
      <a:spcBef>
        <a:spcPct val="30000"/>
      </a:spcBef>
      <a:spcAft>
        <a:spcPct val="0"/>
      </a:spcAft>
      <a:defRPr sz="900" kern="1200">
        <a:solidFill>
          <a:schemeClr val="tx1"/>
        </a:solidFill>
        <a:latin typeface="Arial" panose="020B0604020202020204" pitchFamily="34" charset="0"/>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幻灯片图像占位符 1"/>
          <p:cNvSpPr>
            <a:spLocks noGrp="1" noRot="1" noChangeAspect="1" noChangeArrowheads="1" noTextEdit="1"/>
          </p:cNvSpPr>
          <p:nvPr>
            <p:ph type="sldImg" idx="4294967295"/>
          </p:nvPr>
        </p:nvSpPr>
        <p:spPr/>
      </p:sp>
      <p:sp>
        <p:nvSpPr>
          <p:cNvPr id="72706" name="备注占位符 2"/>
          <p:cNvSpPr>
            <a:spLocks noGrp="1" noChangeArrowheads="1"/>
          </p:cNvSpPr>
          <p:nvPr>
            <p:ph type="body" idx="4294967295"/>
          </p:nvPr>
        </p:nvSpPr>
        <p:spPr bwMode="auto">
          <a:xfrm>
            <a:off x="0" y="0"/>
            <a:ext cx="0" cy="0"/>
          </a:xfrm>
          <a:prstGeom prst="rect">
            <a:avLst/>
          </a:prstGeom>
          <a:noFill/>
          <a:ln>
            <a:miter lim="800000"/>
            <a:headEnd/>
            <a:tailEnd/>
          </a:ln>
        </p:spPr>
        <p:txBody>
          <a:bodyPr lIns="99075" tIns="49538" rIns="99075" bIns="49538"/>
          <a:lstStyle/>
          <a:p>
            <a:endParaRPr lang="zh-CN" altLang="en-US" smtClean="0"/>
          </a:p>
        </p:txBody>
      </p:sp>
      <p:sp>
        <p:nvSpPr>
          <p:cNvPr id="72707" name="灯片编号占位符 3"/>
          <p:cNvSpPr>
            <a:spLocks noGrp="1" noChangeArrowheads="1"/>
          </p:cNvSpPr>
          <p:nvPr>
            <p:ph type="sldNum" sz="quarter" idx="5"/>
          </p:nvPr>
        </p:nvSpPr>
        <p:spPr bwMode="auto">
          <a:noFill/>
          <a:ln>
            <a:miter lim="800000"/>
            <a:headEnd/>
            <a:tailEnd/>
          </a:ln>
        </p:spPr>
        <p:txBody>
          <a:bodyPr/>
          <a:lstStyle/>
          <a:p>
            <a:pPr>
              <a:lnSpc>
                <a:spcPct val="80000"/>
              </a:lnSpc>
              <a:spcBef>
                <a:spcPct val="20000"/>
              </a:spcBef>
            </a:pPr>
            <a:fld id="{FE23D084-B77E-4937-9132-4BB1EFA49D5A}" type="slidenum">
              <a:rPr lang="zh-CN" altLang="en-US"/>
              <a:pPr>
                <a:lnSpc>
                  <a:spcPct val="80000"/>
                </a:lnSpc>
                <a:spcBef>
                  <a:spcPct val="20000"/>
                </a:spcBef>
              </a:pPr>
              <a:t>15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pPr>
              <a:defRPr/>
            </a:pPr>
            <a:endParaRPr lang="zh-CN" altLang="en-US" sz="1400" dirty="0">
              <a:solidFill>
                <a:schemeClr val="tx1"/>
              </a:solidFill>
            </a:endParaRPr>
          </a:p>
        </p:txBody>
      </p:sp>
      <p:sp>
        <p:nvSpPr>
          <p:cNvPr id="5" name="页脚占位符 4"/>
          <p:cNvSpPr>
            <a:spLocks noGrp="1"/>
          </p:cNvSpPr>
          <p:nvPr>
            <p:ph type="ftr" sz="quarter" idx="11"/>
          </p:nvPr>
        </p:nvSpPr>
        <p:spPr/>
        <p:txBody>
          <a:bodyPr/>
          <a:lstStyle/>
          <a:p>
            <a:pPr>
              <a:defRPr/>
            </a:pPr>
            <a:endParaRPr lang="zh-CN" altLang="zh-CN" dirty="0"/>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en-US" dirty="0">
                <a:latin typeface="Arial" panose="020B0604020202020204" pitchFamily="34" charset="0"/>
              </a:rPr>
              <a:pPr lvl="0" eaLnBrk="1" hangingPunct="1">
                <a:buNone/>
              </a:pPr>
              <a:t>‹#›</a:t>
            </a:fld>
            <a:endParaRPr lang="zh-CN" altLang="en-US" dirty="0">
              <a:latin typeface="Arial" panose="020B0604020202020204" pitchFamily="34" charset="0"/>
            </a:endParaRP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pPr>
              <a:defRPr/>
            </a:pPr>
            <a:endParaRPr lang="zh-CN" altLang="en-US" sz="1400" dirty="0">
              <a:solidFill>
                <a:schemeClr val="tx1"/>
              </a:solidFill>
            </a:endParaRPr>
          </a:p>
        </p:txBody>
      </p:sp>
      <p:sp>
        <p:nvSpPr>
          <p:cNvPr id="5" name="页脚占位符 4"/>
          <p:cNvSpPr>
            <a:spLocks noGrp="1"/>
          </p:cNvSpPr>
          <p:nvPr>
            <p:ph type="ftr" sz="quarter" idx="11"/>
          </p:nvPr>
        </p:nvSpPr>
        <p:spPr/>
        <p:txBody>
          <a:bodyPr/>
          <a:lstStyle/>
          <a:p>
            <a:pPr>
              <a:defRPr/>
            </a:pPr>
            <a:endParaRPr lang="zh-CN" altLang="zh-CN" dirty="0"/>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en-US" dirty="0">
                <a:latin typeface="Arial" panose="020B0604020202020204" pitchFamily="34" charset="0"/>
              </a:rPr>
              <a:pPr lvl="0" eaLnBrk="1" hangingPunct="1">
                <a:buNone/>
              </a:pPr>
              <a:t>‹#›</a:t>
            </a:fld>
            <a:endParaRPr lang="zh-CN" altLang="en-US" dirty="0">
              <a:latin typeface="Arial" panose="020B0604020202020204" pitchFamily="34" charset="0"/>
            </a:endParaRP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28650" y="273844"/>
            <a:ext cx="5800725" cy="4358879"/>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pPr>
              <a:defRPr/>
            </a:pPr>
            <a:endParaRPr lang="zh-CN" altLang="en-US" sz="1400" dirty="0">
              <a:solidFill>
                <a:schemeClr val="tx1"/>
              </a:solidFill>
            </a:endParaRPr>
          </a:p>
        </p:txBody>
      </p:sp>
      <p:sp>
        <p:nvSpPr>
          <p:cNvPr id="5" name="页脚占位符 4"/>
          <p:cNvSpPr>
            <a:spLocks noGrp="1"/>
          </p:cNvSpPr>
          <p:nvPr>
            <p:ph type="ftr" sz="quarter" idx="11"/>
          </p:nvPr>
        </p:nvSpPr>
        <p:spPr/>
        <p:txBody>
          <a:bodyPr/>
          <a:lstStyle/>
          <a:p>
            <a:pPr>
              <a:defRPr/>
            </a:pPr>
            <a:endParaRPr lang="zh-CN" altLang="zh-CN" dirty="0"/>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en-US" dirty="0">
                <a:latin typeface="Arial" panose="020B0604020202020204" pitchFamily="34" charset="0"/>
              </a:rPr>
              <a:pPr lvl="0" eaLnBrk="1" hangingPunct="1">
                <a:buNone/>
              </a:pPr>
              <a:t>‹#›</a:t>
            </a:fld>
            <a:endParaRPr lang="zh-CN" altLang="en-US" dirty="0">
              <a:latin typeface="Arial" panose="020B0604020202020204" pitchFamily="34" charset="0"/>
            </a:endParaRP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pPr>
              <a:defRPr/>
            </a:pPr>
            <a:endParaRPr lang="zh-CN" altLang="zh-CN" dirty="0"/>
          </a:p>
        </p:txBody>
      </p:sp>
      <p:sp>
        <p:nvSpPr>
          <p:cNvPr id="5" name="页脚占位符 4"/>
          <p:cNvSpPr>
            <a:spLocks noGrp="1"/>
          </p:cNvSpPr>
          <p:nvPr>
            <p:ph type="ftr" sz="quarter" idx="11"/>
          </p:nvPr>
        </p:nvSpPr>
        <p:spPr/>
        <p:txBody>
          <a:bodyPr/>
          <a:lstStyle/>
          <a:p>
            <a:pPr>
              <a:defRPr/>
            </a:pPr>
            <a:endParaRPr lang="zh-CN" altLang="zh-CN" dirty="0"/>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en-US" dirty="0">
                <a:latin typeface="Arial" panose="020B0604020202020204" pitchFamily="34" charset="0"/>
              </a:rPr>
              <a:pPr lvl="0" eaLnBrk="1" hangingPunct="1">
                <a:buNone/>
              </a:pPr>
              <a:t>‹#›</a:t>
            </a:fld>
            <a:endParaRPr lang="zh-CN" altLang="en-US" dirty="0">
              <a:latin typeface="Arial" panose="020B0604020202020204" pitchFamily="34" charset="0"/>
            </a:endParaRP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pPr>
              <a:defRPr/>
            </a:pPr>
            <a:endParaRPr lang="zh-CN" altLang="zh-CN" dirty="0"/>
          </a:p>
        </p:txBody>
      </p:sp>
      <p:sp>
        <p:nvSpPr>
          <p:cNvPr id="5" name="页脚占位符 4"/>
          <p:cNvSpPr>
            <a:spLocks noGrp="1"/>
          </p:cNvSpPr>
          <p:nvPr>
            <p:ph type="ftr" sz="quarter" idx="11"/>
          </p:nvPr>
        </p:nvSpPr>
        <p:spPr/>
        <p:txBody>
          <a:bodyPr/>
          <a:lstStyle/>
          <a:p>
            <a:pPr>
              <a:defRPr/>
            </a:pPr>
            <a:endParaRPr lang="zh-CN" altLang="zh-CN" dirty="0"/>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en-US" dirty="0">
                <a:latin typeface="Arial" panose="020B0604020202020204" pitchFamily="34" charset="0"/>
              </a:rPr>
              <a:pPr lvl="0" eaLnBrk="1" hangingPunct="1">
                <a:buNone/>
              </a:pPr>
              <a:t>‹#›</a:t>
            </a:fld>
            <a:endParaRPr lang="zh-CN" altLang="en-US" dirty="0">
              <a:latin typeface="Arial" panose="020B0604020202020204" pitchFamily="34" charset="0"/>
            </a:endParaRP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p:nvPr>
        </p:nvSpPr>
        <p:spPr>
          <a:xfrm>
            <a:off x="623888" y="3442098"/>
            <a:ext cx="7886700" cy="1125140"/>
          </a:xfrm>
        </p:spPr>
        <p:txBody>
          <a:bodyPr/>
          <a:lstStyle>
            <a:lvl1pPr marL="0" indent="0">
              <a:buNone/>
              <a:defRPr sz="1800"/>
            </a:lvl1pPr>
            <a:lvl2pPr marL="342900" indent="0">
              <a:buNone/>
              <a:defRPr sz="1500"/>
            </a:lvl2pPr>
            <a:lvl3pPr marL="685800" indent="0">
              <a:buNone/>
              <a:defRPr sz="14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pPr>
              <a:defRPr/>
            </a:pPr>
            <a:endParaRPr lang="zh-CN" altLang="zh-CN" dirty="0"/>
          </a:p>
        </p:txBody>
      </p:sp>
      <p:sp>
        <p:nvSpPr>
          <p:cNvPr id="5" name="页脚占位符 4"/>
          <p:cNvSpPr>
            <a:spLocks noGrp="1"/>
          </p:cNvSpPr>
          <p:nvPr>
            <p:ph type="ftr" sz="quarter" idx="11"/>
          </p:nvPr>
        </p:nvSpPr>
        <p:spPr/>
        <p:txBody>
          <a:bodyPr/>
          <a:lstStyle/>
          <a:p>
            <a:pPr>
              <a:defRPr/>
            </a:pPr>
            <a:endParaRPr lang="zh-CN" altLang="zh-CN" dirty="0"/>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en-US" dirty="0">
                <a:latin typeface="Arial" panose="020B0604020202020204" pitchFamily="34" charset="0"/>
              </a:rPr>
              <a:pPr lvl="0" eaLnBrk="1" hangingPunct="1">
                <a:buNone/>
              </a:pPr>
              <a:t>‹#›</a:t>
            </a:fld>
            <a:endParaRPr lang="zh-CN" altLang="en-US" dirty="0">
              <a:latin typeface="Arial" panose="020B0604020202020204" pitchFamily="34" charset="0"/>
            </a:endParaRPr>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57650" cy="3394472"/>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4629150" y="1200151"/>
            <a:ext cx="4057650" cy="3394472"/>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pPr>
              <a:defRPr/>
            </a:pPr>
            <a:endParaRPr lang="zh-CN" altLang="zh-CN" dirty="0"/>
          </a:p>
        </p:txBody>
      </p:sp>
      <p:sp>
        <p:nvSpPr>
          <p:cNvPr id="6" name="页脚占位符 5"/>
          <p:cNvSpPr>
            <a:spLocks noGrp="1"/>
          </p:cNvSpPr>
          <p:nvPr>
            <p:ph type="ftr" sz="quarter" idx="11"/>
          </p:nvPr>
        </p:nvSpPr>
        <p:spPr/>
        <p:txBody>
          <a:bodyPr/>
          <a:lstStyle/>
          <a:p>
            <a:pPr>
              <a:defRPr/>
            </a:pPr>
            <a:endParaRPr lang="zh-CN" altLang="zh-CN" dirty="0"/>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en-US" dirty="0">
                <a:latin typeface="Arial" panose="020B0604020202020204" pitchFamily="34" charset="0"/>
              </a:rPr>
              <a:pPr lvl="0" eaLnBrk="1" hangingPunct="1">
                <a:buNone/>
              </a:pPr>
              <a:t>‹#›</a:t>
            </a:fld>
            <a:endParaRPr lang="zh-CN" altLang="en-US" dirty="0">
              <a:latin typeface="Arial" panose="020B0604020202020204" pitchFamily="34" charset="0"/>
            </a:endParaRPr>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a:t>单击此处编辑母版标题样式</a:t>
            </a:r>
          </a:p>
        </p:txBody>
      </p:sp>
      <p:sp>
        <p:nvSpPr>
          <p:cNvPr id="3" name="文本占位符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内容占位符 3"/>
          <p:cNvSpPr>
            <a:spLocks noGrp="1"/>
          </p:cNvSpPr>
          <p:nvPr>
            <p:ph sz="half" idx="2"/>
          </p:nvPr>
        </p:nvSpPr>
        <p:spPr>
          <a:xfrm>
            <a:off x="629842" y="1878806"/>
            <a:ext cx="3868340" cy="276344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内容占位符 5"/>
          <p:cNvSpPr>
            <a:spLocks noGrp="1"/>
          </p:cNvSpPr>
          <p:nvPr>
            <p:ph sz="quarter" idx="4"/>
          </p:nvPr>
        </p:nvSpPr>
        <p:spPr>
          <a:xfrm>
            <a:off x="4629150" y="1878806"/>
            <a:ext cx="3887391" cy="276344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pPr>
              <a:defRPr/>
            </a:pPr>
            <a:endParaRPr lang="zh-CN" altLang="zh-CN" dirty="0"/>
          </a:p>
        </p:txBody>
      </p:sp>
      <p:sp>
        <p:nvSpPr>
          <p:cNvPr id="8" name="页脚占位符 7"/>
          <p:cNvSpPr>
            <a:spLocks noGrp="1"/>
          </p:cNvSpPr>
          <p:nvPr>
            <p:ph type="ftr" sz="quarter" idx="11"/>
          </p:nvPr>
        </p:nvSpPr>
        <p:spPr/>
        <p:txBody>
          <a:bodyPr/>
          <a:lstStyle/>
          <a:p>
            <a:pPr>
              <a:defRPr/>
            </a:pPr>
            <a:endParaRPr lang="zh-CN" altLang="zh-CN" dirty="0"/>
          </a:p>
        </p:txBody>
      </p:sp>
      <p:sp>
        <p:nvSpPr>
          <p:cNvPr id="9" name="灯片编号占位符 8"/>
          <p:cNvSpPr>
            <a:spLocks noGrp="1"/>
          </p:cNvSpPr>
          <p:nvPr>
            <p:ph type="sldNum" sz="quarter" idx="12"/>
          </p:nvPr>
        </p:nvSpPr>
        <p:spPr/>
        <p:txBody>
          <a:bodyPr/>
          <a:lstStyle/>
          <a:p>
            <a:pPr lvl="0" eaLnBrk="1" hangingPunct="1">
              <a:buNone/>
            </a:pPr>
            <a:fld id="{9A0DB2DC-4C9A-4742-B13C-FB6460FD3503}" type="slidenum">
              <a:rPr lang="zh-CN" altLang="en-US" dirty="0">
                <a:latin typeface="Arial" panose="020B0604020202020204" pitchFamily="34" charset="0"/>
              </a:rPr>
              <a:pPr lvl="0" eaLnBrk="1" hangingPunct="1">
                <a:buNone/>
              </a:pPr>
              <a:t>‹#›</a:t>
            </a:fld>
            <a:endParaRPr lang="zh-CN" altLang="en-US" dirty="0">
              <a:latin typeface="Arial" panose="020B0604020202020204" pitchFamily="34" charset="0"/>
            </a:endParaRPr>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a:defRPr/>
            </a:pPr>
            <a:endParaRPr lang="zh-CN" altLang="zh-CN" dirty="0"/>
          </a:p>
        </p:txBody>
      </p:sp>
      <p:sp>
        <p:nvSpPr>
          <p:cNvPr id="4" name="页脚占位符 3"/>
          <p:cNvSpPr>
            <a:spLocks noGrp="1"/>
          </p:cNvSpPr>
          <p:nvPr>
            <p:ph type="ftr" sz="quarter" idx="11"/>
          </p:nvPr>
        </p:nvSpPr>
        <p:spPr/>
        <p:txBody>
          <a:bodyPr/>
          <a:lstStyle/>
          <a:p>
            <a:pPr>
              <a:defRPr/>
            </a:pPr>
            <a:endParaRPr lang="zh-CN" altLang="zh-CN" dirty="0"/>
          </a:p>
        </p:txBody>
      </p:sp>
      <p:sp>
        <p:nvSpPr>
          <p:cNvPr id="5" name="灯片编号占位符 4"/>
          <p:cNvSpPr>
            <a:spLocks noGrp="1"/>
          </p:cNvSpPr>
          <p:nvPr>
            <p:ph type="sldNum" sz="quarter" idx="12"/>
          </p:nvPr>
        </p:nvSpPr>
        <p:spPr/>
        <p:txBody>
          <a:bodyPr/>
          <a:lstStyle/>
          <a:p>
            <a:pPr lvl="0" eaLnBrk="1" hangingPunct="1">
              <a:buNone/>
            </a:pPr>
            <a:fld id="{9A0DB2DC-4C9A-4742-B13C-FB6460FD3503}" type="slidenum">
              <a:rPr lang="zh-CN" altLang="en-US" dirty="0">
                <a:latin typeface="Arial" panose="020B0604020202020204" pitchFamily="34" charset="0"/>
              </a:rPr>
              <a:pPr lvl="0" eaLnBrk="1" hangingPunct="1">
                <a:buNone/>
              </a:pPr>
              <a:t>‹#›</a:t>
            </a:fld>
            <a:endParaRPr lang="zh-CN" altLang="en-US" dirty="0">
              <a:latin typeface="Arial" panose="020B0604020202020204" pitchFamily="34" charset="0"/>
            </a:endParaRPr>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endParaRPr lang="zh-CN" altLang="zh-CN" dirty="0"/>
          </a:p>
        </p:txBody>
      </p:sp>
      <p:sp>
        <p:nvSpPr>
          <p:cNvPr id="3" name="页脚占位符 2"/>
          <p:cNvSpPr>
            <a:spLocks noGrp="1"/>
          </p:cNvSpPr>
          <p:nvPr>
            <p:ph type="ftr" sz="quarter" idx="11"/>
          </p:nvPr>
        </p:nvSpPr>
        <p:spPr/>
        <p:txBody>
          <a:bodyPr/>
          <a:lstStyle/>
          <a:p>
            <a:pPr>
              <a:defRPr/>
            </a:pPr>
            <a:endParaRPr lang="zh-CN" altLang="zh-CN" dirty="0"/>
          </a:p>
        </p:txBody>
      </p:sp>
      <p:sp>
        <p:nvSpPr>
          <p:cNvPr id="4" name="灯片编号占位符 3"/>
          <p:cNvSpPr>
            <a:spLocks noGrp="1"/>
          </p:cNvSpPr>
          <p:nvPr>
            <p:ph type="sldNum" sz="quarter" idx="12"/>
          </p:nvPr>
        </p:nvSpPr>
        <p:spPr/>
        <p:txBody>
          <a:bodyPr/>
          <a:lstStyle/>
          <a:p>
            <a:pPr lvl="0" eaLnBrk="1" hangingPunct="1">
              <a:buNone/>
            </a:pPr>
            <a:fld id="{9A0DB2DC-4C9A-4742-B13C-FB6460FD3503}" type="slidenum">
              <a:rPr lang="zh-CN" altLang="en-US" dirty="0">
                <a:latin typeface="Arial" panose="020B0604020202020204" pitchFamily="34" charset="0"/>
              </a:rPr>
              <a:pPr lvl="0" eaLnBrk="1" hangingPunct="1">
                <a:buNone/>
              </a:pPr>
              <a:t>‹#›</a:t>
            </a:fld>
            <a:endParaRPr lang="zh-CN" altLang="en-US" dirty="0">
              <a:latin typeface="Arial" panose="020B0604020202020204" pitchFamily="34" charset="0"/>
            </a:endParaRPr>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内容占位符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a:defRPr/>
            </a:pPr>
            <a:endParaRPr lang="zh-CN" altLang="zh-CN" dirty="0"/>
          </a:p>
        </p:txBody>
      </p:sp>
      <p:sp>
        <p:nvSpPr>
          <p:cNvPr id="6" name="页脚占位符 5"/>
          <p:cNvSpPr>
            <a:spLocks noGrp="1"/>
          </p:cNvSpPr>
          <p:nvPr>
            <p:ph type="ftr" sz="quarter" idx="11"/>
          </p:nvPr>
        </p:nvSpPr>
        <p:spPr/>
        <p:txBody>
          <a:bodyPr/>
          <a:lstStyle/>
          <a:p>
            <a:pPr>
              <a:defRPr/>
            </a:pPr>
            <a:endParaRPr lang="zh-CN" altLang="zh-CN" dirty="0"/>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en-US" dirty="0">
                <a:latin typeface="Arial" panose="020B0604020202020204" pitchFamily="34" charset="0"/>
              </a:rPr>
              <a:pPr lvl="0" eaLnBrk="1" hangingPunct="1">
                <a:buNone/>
              </a:pPr>
              <a:t>‹#›</a:t>
            </a:fld>
            <a:endParaRPr lang="zh-CN" altLang="en-US" dirty="0">
              <a:latin typeface="Arial" panose="020B0604020202020204" pitchFamily="34" charset="0"/>
            </a:endParaRP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pPr>
              <a:defRPr/>
            </a:pPr>
            <a:endParaRPr lang="zh-CN" altLang="en-US" sz="1400" dirty="0">
              <a:solidFill>
                <a:schemeClr val="tx1"/>
              </a:solidFill>
            </a:endParaRPr>
          </a:p>
        </p:txBody>
      </p:sp>
      <p:sp>
        <p:nvSpPr>
          <p:cNvPr id="5" name="页脚占位符 4"/>
          <p:cNvSpPr>
            <a:spLocks noGrp="1"/>
          </p:cNvSpPr>
          <p:nvPr>
            <p:ph type="ftr" sz="quarter" idx="11"/>
          </p:nvPr>
        </p:nvSpPr>
        <p:spPr/>
        <p:txBody>
          <a:bodyPr/>
          <a:lstStyle/>
          <a:p>
            <a:pPr>
              <a:defRPr/>
            </a:pPr>
            <a:endParaRPr lang="zh-CN" altLang="zh-CN" dirty="0"/>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en-US" dirty="0">
                <a:latin typeface="Arial" panose="020B0604020202020204" pitchFamily="34" charset="0"/>
              </a:rPr>
              <a:pPr lvl="0" eaLnBrk="1" hangingPunct="1">
                <a:buNone/>
              </a:pPr>
              <a:t>‹#›</a:t>
            </a:fld>
            <a:endParaRPr lang="zh-CN" altLang="en-US" dirty="0">
              <a:latin typeface="Arial" panose="020B0604020202020204" pitchFamily="34" charset="0"/>
            </a:endParaRP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740569"/>
            <a:ext cx="4629150" cy="3655219"/>
          </a:xfrm>
        </p:spPr>
        <p:txBody>
          <a:bodyPr vert="horz" wrap="square" lIns="68580" tIns="34290" rIns="68580" bIns="34290" numCol="1" anchor="t" anchorCtr="0" compatLnSpc="1"/>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685800" rtl="0" eaLnBrk="0" fontAlgn="base" latinLnBrk="0" hangingPunct="0">
              <a:lnSpc>
                <a:spcPct val="100000"/>
              </a:lnSpc>
              <a:spcBef>
                <a:spcPct val="20000"/>
              </a:spcBef>
              <a:spcAft>
                <a:spcPct val="0"/>
              </a:spcAft>
              <a:buClrTx/>
              <a:buSzTx/>
              <a:buFontTx/>
              <a:buNone/>
              <a:defRPr/>
            </a:pPr>
            <a:endParaRPr kumimoji="0" lang="zh-CN" altLang="en-US" sz="2400" b="0" i="0" u="none" strike="noStrike" kern="1200" cap="none" spc="0" normalizeH="0" baseline="0" noProof="0" dirty="0">
              <a:ln>
                <a:noFill/>
              </a:ln>
              <a:solidFill>
                <a:schemeClr val="tx1"/>
              </a:solidFill>
              <a:effectLst/>
              <a:uLnTx/>
              <a:uFillTx/>
              <a:latin typeface="+mn-lt"/>
              <a:ea typeface="+mn-ea"/>
              <a:cs typeface="+mn-cs"/>
              <a:sym typeface="Arial" panose="020B0604020202020204" pitchFamily="34" charset="0"/>
            </a:endParaRPr>
          </a:p>
        </p:txBody>
      </p:sp>
      <p:sp>
        <p:nvSpPr>
          <p:cNvPr id="4" name="文本占位符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a:defRPr/>
            </a:pPr>
            <a:endParaRPr lang="zh-CN" altLang="zh-CN" dirty="0"/>
          </a:p>
        </p:txBody>
      </p:sp>
      <p:sp>
        <p:nvSpPr>
          <p:cNvPr id="6" name="页脚占位符 5"/>
          <p:cNvSpPr>
            <a:spLocks noGrp="1"/>
          </p:cNvSpPr>
          <p:nvPr>
            <p:ph type="ftr" sz="quarter" idx="11"/>
          </p:nvPr>
        </p:nvSpPr>
        <p:spPr/>
        <p:txBody>
          <a:bodyPr/>
          <a:lstStyle/>
          <a:p>
            <a:pPr>
              <a:defRPr/>
            </a:pPr>
            <a:endParaRPr lang="zh-CN" altLang="zh-CN" dirty="0"/>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en-US" dirty="0">
                <a:latin typeface="Arial" panose="020B0604020202020204" pitchFamily="34" charset="0"/>
              </a:rPr>
              <a:pPr lvl="0" eaLnBrk="1" hangingPunct="1">
                <a:buNone/>
              </a:pPr>
              <a:t>‹#›</a:t>
            </a:fld>
            <a:endParaRPr lang="zh-CN" altLang="en-US" dirty="0">
              <a:latin typeface="Arial" panose="020B0604020202020204" pitchFamily="34" charset="0"/>
            </a:endParaRPr>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pPr>
              <a:defRPr/>
            </a:pPr>
            <a:endParaRPr lang="zh-CN" altLang="zh-CN" dirty="0"/>
          </a:p>
        </p:txBody>
      </p:sp>
      <p:sp>
        <p:nvSpPr>
          <p:cNvPr id="5" name="页脚占位符 4"/>
          <p:cNvSpPr>
            <a:spLocks noGrp="1"/>
          </p:cNvSpPr>
          <p:nvPr>
            <p:ph type="ftr" sz="quarter" idx="11"/>
          </p:nvPr>
        </p:nvSpPr>
        <p:spPr/>
        <p:txBody>
          <a:bodyPr/>
          <a:lstStyle/>
          <a:p>
            <a:pPr>
              <a:defRPr/>
            </a:pPr>
            <a:endParaRPr lang="zh-CN" altLang="zh-CN" dirty="0"/>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en-US" dirty="0">
                <a:latin typeface="Arial" panose="020B0604020202020204" pitchFamily="34" charset="0"/>
              </a:rPr>
              <a:pPr lvl="0" eaLnBrk="1" hangingPunct="1">
                <a:buNone/>
              </a:pPr>
              <a:t>‹#›</a:t>
            </a:fld>
            <a:endParaRPr lang="zh-CN" altLang="en-US" dirty="0">
              <a:latin typeface="Arial" panose="020B0604020202020204" pitchFamily="34" charset="0"/>
            </a:endParaRPr>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57900" cy="4388644"/>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pPr>
              <a:defRPr/>
            </a:pPr>
            <a:endParaRPr lang="zh-CN" altLang="zh-CN" dirty="0"/>
          </a:p>
        </p:txBody>
      </p:sp>
      <p:sp>
        <p:nvSpPr>
          <p:cNvPr id="5" name="页脚占位符 4"/>
          <p:cNvSpPr>
            <a:spLocks noGrp="1"/>
          </p:cNvSpPr>
          <p:nvPr>
            <p:ph type="ftr" sz="quarter" idx="11"/>
          </p:nvPr>
        </p:nvSpPr>
        <p:spPr/>
        <p:txBody>
          <a:bodyPr/>
          <a:lstStyle/>
          <a:p>
            <a:pPr>
              <a:defRPr/>
            </a:pPr>
            <a:endParaRPr lang="zh-CN" altLang="zh-CN" dirty="0"/>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en-US" dirty="0">
                <a:latin typeface="Arial" panose="020B0604020202020204" pitchFamily="34" charset="0"/>
              </a:rPr>
              <a:pPr lvl="0" eaLnBrk="1" hangingPunct="1">
                <a:buNone/>
              </a:pPr>
              <a:t>‹#›</a:t>
            </a:fld>
            <a:endParaRPr lang="zh-CN" altLang="en-US" dirty="0">
              <a:latin typeface="Arial" panose="020B0604020202020204" pitchFamily="34" charset="0"/>
            </a:endParaRP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p:nvPr>
        </p:nvSpPr>
        <p:spPr>
          <a:xfrm>
            <a:off x="623888" y="3442098"/>
            <a:ext cx="7886700" cy="1125140"/>
          </a:xfrm>
        </p:spPr>
        <p:txBody>
          <a:bodyPr/>
          <a:lstStyle>
            <a:lvl1pPr marL="0" indent="0">
              <a:buNone/>
              <a:defRPr sz="1800"/>
            </a:lvl1pPr>
            <a:lvl2pPr marL="342900" indent="0">
              <a:buNone/>
              <a:defRPr sz="1500"/>
            </a:lvl2pPr>
            <a:lvl3pPr marL="685800" indent="0">
              <a:buNone/>
              <a:defRPr sz="14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pPr>
              <a:defRPr/>
            </a:pPr>
            <a:endParaRPr lang="zh-CN" altLang="en-US" sz="1400" dirty="0">
              <a:solidFill>
                <a:schemeClr val="tx1"/>
              </a:solidFill>
            </a:endParaRPr>
          </a:p>
        </p:txBody>
      </p:sp>
      <p:sp>
        <p:nvSpPr>
          <p:cNvPr id="5" name="页脚占位符 4"/>
          <p:cNvSpPr>
            <a:spLocks noGrp="1"/>
          </p:cNvSpPr>
          <p:nvPr>
            <p:ph type="ftr" sz="quarter" idx="11"/>
          </p:nvPr>
        </p:nvSpPr>
        <p:spPr/>
        <p:txBody>
          <a:bodyPr/>
          <a:lstStyle/>
          <a:p>
            <a:pPr>
              <a:defRPr/>
            </a:pPr>
            <a:endParaRPr lang="zh-CN" altLang="zh-CN" dirty="0"/>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en-US" dirty="0">
                <a:latin typeface="Arial" panose="020B0604020202020204" pitchFamily="34" charset="0"/>
              </a:rPr>
              <a:pPr lvl="0" eaLnBrk="1" hangingPunct="1">
                <a:buNone/>
              </a:pPr>
              <a:t>‹#›</a:t>
            </a:fld>
            <a:endParaRPr lang="zh-CN" altLang="en-US" dirty="0">
              <a:latin typeface="Arial" panose="020B0604020202020204" pitchFamily="34" charset="0"/>
            </a:endParaRP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28650" y="1369219"/>
            <a:ext cx="3886200" cy="326350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4629150" y="1369219"/>
            <a:ext cx="3886200" cy="326350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pPr>
              <a:defRPr/>
            </a:pPr>
            <a:endParaRPr lang="zh-CN" altLang="en-US" sz="1400" dirty="0">
              <a:solidFill>
                <a:schemeClr val="tx1"/>
              </a:solidFill>
            </a:endParaRPr>
          </a:p>
        </p:txBody>
      </p:sp>
      <p:sp>
        <p:nvSpPr>
          <p:cNvPr id="6" name="页脚占位符 5"/>
          <p:cNvSpPr>
            <a:spLocks noGrp="1"/>
          </p:cNvSpPr>
          <p:nvPr>
            <p:ph type="ftr" sz="quarter" idx="11"/>
          </p:nvPr>
        </p:nvSpPr>
        <p:spPr/>
        <p:txBody>
          <a:bodyPr/>
          <a:lstStyle/>
          <a:p>
            <a:pPr>
              <a:defRPr/>
            </a:pPr>
            <a:endParaRPr lang="zh-CN" altLang="zh-CN" dirty="0"/>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en-US" dirty="0">
                <a:latin typeface="Arial" panose="020B0604020202020204" pitchFamily="34" charset="0"/>
              </a:rPr>
              <a:pPr lvl="0" eaLnBrk="1" hangingPunct="1">
                <a:buNone/>
              </a:pPr>
              <a:t>‹#›</a:t>
            </a:fld>
            <a:endParaRPr lang="zh-CN" altLang="en-US" dirty="0">
              <a:latin typeface="Arial" panose="020B0604020202020204" pitchFamily="34" charset="0"/>
            </a:endParaRP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a:t>单击此处编辑母版标题样式</a:t>
            </a:r>
          </a:p>
        </p:txBody>
      </p:sp>
      <p:sp>
        <p:nvSpPr>
          <p:cNvPr id="3" name="文本占位符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内容占位符 3"/>
          <p:cNvSpPr>
            <a:spLocks noGrp="1"/>
          </p:cNvSpPr>
          <p:nvPr>
            <p:ph sz="half" idx="2"/>
          </p:nvPr>
        </p:nvSpPr>
        <p:spPr>
          <a:xfrm>
            <a:off x="629842" y="1878806"/>
            <a:ext cx="3868340" cy="276344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内容占位符 5"/>
          <p:cNvSpPr>
            <a:spLocks noGrp="1"/>
          </p:cNvSpPr>
          <p:nvPr>
            <p:ph sz="quarter" idx="4"/>
          </p:nvPr>
        </p:nvSpPr>
        <p:spPr>
          <a:xfrm>
            <a:off x="4629150" y="1878806"/>
            <a:ext cx="3887391" cy="276344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pPr>
              <a:defRPr/>
            </a:pPr>
            <a:endParaRPr lang="zh-CN" altLang="en-US" sz="1400" dirty="0">
              <a:solidFill>
                <a:schemeClr val="tx1"/>
              </a:solidFill>
            </a:endParaRPr>
          </a:p>
        </p:txBody>
      </p:sp>
      <p:sp>
        <p:nvSpPr>
          <p:cNvPr id="8" name="页脚占位符 7"/>
          <p:cNvSpPr>
            <a:spLocks noGrp="1"/>
          </p:cNvSpPr>
          <p:nvPr>
            <p:ph type="ftr" sz="quarter" idx="11"/>
          </p:nvPr>
        </p:nvSpPr>
        <p:spPr/>
        <p:txBody>
          <a:bodyPr/>
          <a:lstStyle/>
          <a:p>
            <a:pPr>
              <a:defRPr/>
            </a:pPr>
            <a:endParaRPr lang="zh-CN" altLang="zh-CN" dirty="0"/>
          </a:p>
        </p:txBody>
      </p:sp>
      <p:sp>
        <p:nvSpPr>
          <p:cNvPr id="9" name="灯片编号占位符 8"/>
          <p:cNvSpPr>
            <a:spLocks noGrp="1"/>
          </p:cNvSpPr>
          <p:nvPr>
            <p:ph type="sldNum" sz="quarter" idx="12"/>
          </p:nvPr>
        </p:nvSpPr>
        <p:spPr/>
        <p:txBody>
          <a:bodyPr/>
          <a:lstStyle/>
          <a:p>
            <a:pPr lvl="0" eaLnBrk="1" hangingPunct="1">
              <a:buNone/>
            </a:pPr>
            <a:fld id="{9A0DB2DC-4C9A-4742-B13C-FB6460FD3503}" type="slidenum">
              <a:rPr lang="zh-CN" altLang="en-US" dirty="0">
                <a:latin typeface="Arial" panose="020B0604020202020204" pitchFamily="34" charset="0"/>
              </a:rPr>
              <a:pPr lvl="0" eaLnBrk="1" hangingPunct="1">
                <a:buNone/>
              </a:pPr>
              <a:t>‹#›</a:t>
            </a:fld>
            <a:endParaRPr lang="zh-CN" altLang="en-US" dirty="0">
              <a:latin typeface="Arial" panose="020B0604020202020204" pitchFamily="34" charset="0"/>
            </a:endParaRP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a:defRPr/>
            </a:pPr>
            <a:endParaRPr lang="zh-CN" altLang="en-US" sz="1400" dirty="0">
              <a:solidFill>
                <a:schemeClr val="tx1"/>
              </a:solidFill>
            </a:endParaRPr>
          </a:p>
        </p:txBody>
      </p:sp>
      <p:sp>
        <p:nvSpPr>
          <p:cNvPr id="4" name="页脚占位符 3"/>
          <p:cNvSpPr>
            <a:spLocks noGrp="1"/>
          </p:cNvSpPr>
          <p:nvPr>
            <p:ph type="ftr" sz="quarter" idx="11"/>
          </p:nvPr>
        </p:nvSpPr>
        <p:spPr/>
        <p:txBody>
          <a:bodyPr/>
          <a:lstStyle/>
          <a:p>
            <a:pPr>
              <a:defRPr/>
            </a:pPr>
            <a:endParaRPr lang="zh-CN" altLang="zh-CN" dirty="0"/>
          </a:p>
        </p:txBody>
      </p:sp>
      <p:sp>
        <p:nvSpPr>
          <p:cNvPr id="5" name="灯片编号占位符 4"/>
          <p:cNvSpPr>
            <a:spLocks noGrp="1"/>
          </p:cNvSpPr>
          <p:nvPr>
            <p:ph type="sldNum" sz="quarter" idx="12"/>
          </p:nvPr>
        </p:nvSpPr>
        <p:spPr/>
        <p:txBody>
          <a:bodyPr/>
          <a:lstStyle/>
          <a:p>
            <a:pPr lvl="0" eaLnBrk="1" hangingPunct="1">
              <a:buNone/>
            </a:pPr>
            <a:fld id="{9A0DB2DC-4C9A-4742-B13C-FB6460FD3503}" type="slidenum">
              <a:rPr lang="zh-CN" altLang="en-US" dirty="0">
                <a:latin typeface="Arial" panose="020B0604020202020204" pitchFamily="34" charset="0"/>
              </a:rPr>
              <a:pPr lvl="0" eaLnBrk="1" hangingPunct="1">
                <a:buNone/>
              </a:pPr>
              <a:t>‹#›</a:t>
            </a:fld>
            <a:endParaRPr lang="zh-CN" altLang="en-US" dirty="0">
              <a:latin typeface="Arial" panose="020B0604020202020204" pitchFamily="34" charset="0"/>
            </a:endParaRP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endParaRPr lang="zh-CN" altLang="en-US" sz="1400" dirty="0">
              <a:solidFill>
                <a:schemeClr val="tx1"/>
              </a:solidFill>
            </a:endParaRPr>
          </a:p>
        </p:txBody>
      </p:sp>
      <p:sp>
        <p:nvSpPr>
          <p:cNvPr id="3" name="页脚占位符 2"/>
          <p:cNvSpPr>
            <a:spLocks noGrp="1"/>
          </p:cNvSpPr>
          <p:nvPr>
            <p:ph type="ftr" sz="quarter" idx="11"/>
          </p:nvPr>
        </p:nvSpPr>
        <p:spPr/>
        <p:txBody>
          <a:bodyPr/>
          <a:lstStyle/>
          <a:p>
            <a:pPr>
              <a:defRPr/>
            </a:pPr>
            <a:endParaRPr lang="zh-CN" altLang="zh-CN" dirty="0"/>
          </a:p>
        </p:txBody>
      </p:sp>
      <p:sp>
        <p:nvSpPr>
          <p:cNvPr id="4" name="灯片编号占位符 3"/>
          <p:cNvSpPr>
            <a:spLocks noGrp="1"/>
          </p:cNvSpPr>
          <p:nvPr>
            <p:ph type="sldNum" sz="quarter" idx="12"/>
          </p:nvPr>
        </p:nvSpPr>
        <p:spPr/>
        <p:txBody>
          <a:bodyPr/>
          <a:lstStyle/>
          <a:p>
            <a:pPr lvl="0" eaLnBrk="1" hangingPunct="1">
              <a:buNone/>
            </a:pPr>
            <a:fld id="{9A0DB2DC-4C9A-4742-B13C-FB6460FD3503}" type="slidenum">
              <a:rPr lang="zh-CN" altLang="en-US" dirty="0">
                <a:latin typeface="Arial" panose="020B0604020202020204" pitchFamily="34" charset="0"/>
              </a:rPr>
              <a:pPr lvl="0" eaLnBrk="1" hangingPunct="1">
                <a:buNone/>
              </a:pPr>
              <a:t>‹#›</a:t>
            </a:fld>
            <a:endParaRPr lang="zh-CN" altLang="en-US" dirty="0">
              <a:latin typeface="Arial" panose="020B0604020202020204" pitchFamily="34" charset="0"/>
            </a:endParaRP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内容占位符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a:defRPr/>
            </a:pPr>
            <a:endParaRPr lang="zh-CN" altLang="en-US" sz="1400" dirty="0">
              <a:solidFill>
                <a:schemeClr val="tx1"/>
              </a:solidFill>
            </a:endParaRPr>
          </a:p>
        </p:txBody>
      </p:sp>
      <p:sp>
        <p:nvSpPr>
          <p:cNvPr id="6" name="页脚占位符 5"/>
          <p:cNvSpPr>
            <a:spLocks noGrp="1"/>
          </p:cNvSpPr>
          <p:nvPr>
            <p:ph type="ftr" sz="quarter" idx="11"/>
          </p:nvPr>
        </p:nvSpPr>
        <p:spPr/>
        <p:txBody>
          <a:bodyPr/>
          <a:lstStyle/>
          <a:p>
            <a:pPr>
              <a:defRPr/>
            </a:pPr>
            <a:endParaRPr lang="zh-CN" altLang="zh-CN" dirty="0"/>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en-US" dirty="0">
                <a:latin typeface="Arial" panose="020B0604020202020204" pitchFamily="34" charset="0"/>
              </a:rPr>
              <a:pPr lvl="0" eaLnBrk="1" hangingPunct="1">
                <a:buNone/>
              </a:pPr>
              <a:t>‹#›</a:t>
            </a:fld>
            <a:endParaRPr lang="zh-CN" altLang="en-US" dirty="0">
              <a:latin typeface="Arial" panose="020B0604020202020204" pitchFamily="34" charset="0"/>
            </a:endParaRP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740569"/>
            <a:ext cx="4629150" cy="3655219"/>
          </a:xfrm>
        </p:spPr>
        <p:txBody>
          <a:bodyPr vert="horz" wrap="square" lIns="68580" tIns="34290" rIns="68580" bIns="34290" numCol="1" anchor="t" anchorCtr="0" compatLnSpc="1"/>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685800" rtl="0" eaLnBrk="0" fontAlgn="base" latinLnBrk="0" hangingPunct="0">
              <a:lnSpc>
                <a:spcPct val="90000"/>
              </a:lnSpc>
              <a:spcBef>
                <a:spcPts val="750"/>
              </a:spcBef>
              <a:spcAft>
                <a:spcPct val="0"/>
              </a:spcAft>
              <a:buClrTx/>
              <a:buSzTx/>
              <a:buFont typeface="Arial" panose="020B0604020202020204" pitchFamily="34" charset="0"/>
              <a:buNone/>
              <a:defRPr/>
            </a:pPr>
            <a:endParaRPr kumimoji="0" lang="zh-CN" altLang="en-US" sz="2400" b="0" i="0" u="none" strike="noStrike" kern="1200" cap="none" spc="0" normalizeH="0" baseline="0" noProof="0" dirty="0">
              <a:ln>
                <a:noFill/>
              </a:ln>
              <a:solidFill>
                <a:schemeClr val="tx1"/>
              </a:solidFill>
              <a:effectLst/>
              <a:uLnTx/>
              <a:uFillTx/>
              <a:latin typeface="+mn-lt"/>
              <a:ea typeface="+mn-ea"/>
              <a:cs typeface="+mn-cs"/>
              <a:sym typeface="Arial" panose="020B0604020202020204" pitchFamily="34" charset="0"/>
            </a:endParaRPr>
          </a:p>
        </p:txBody>
      </p:sp>
      <p:sp>
        <p:nvSpPr>
          <p:cNvPr id="4" name="文本占位符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a:defRPr/>
            </a:pPr>
            <a:endParaRPr lang="zh-CN" altLang="en-US" sz="1400" dirty="0">
              <a:solidFill>
                <a:schemeClr val="tx1"/>
              </a:solidFill>
            </a:endParaRPr>
          </a:p>
        </p:txBody>
      </p:sp>
      <p:sp>
        <p:nvSpPr>
          <p:cNvPr id="6" name="页脚占位符 5"/>
          <p:cNvSpPr>
            <a:spLocks noGrp="1"/>
          </p:cNvSpPr>
          <p:nvPr>
            <p:ph type="ftr" sz="quarter" idx="11"/>
          </p:nvPr>
        </p:nvSpPr>
        <p:spPr/>
        <p:txBody>
          <a:bodyPr/>
          <a:lstStyle/>
          <a:p>
            <a:pPr>
              <a:defRPr/>
            </a:pPr>
            <a:endParaRPr lang="zh-CN" altLang="zh-CN" dirty="0"/>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en-US" dirty="0">
                <a:latin typeface="Arial" panose="020B0604020202020204" pitchFamily="34" charset="0"/>
              </a:rPr>
              <a:pPr lvl="0" eaLnBrk="1" hangingPunct="1">
                <a:buNone/>
              </a:pPr>
              <a:t>‹#›</a:t>
            </a:fld>
            <a:endParaRPr lang="zh-CN" altLang="en-US" dirty="0">
              <a:latin typeface="Arial" panose="020B0604020202020204" pitchFamily="34" charset="0"/>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2F2F2"/>
            </a:gs>
            <a:gs pos="100000">
              <a:srgbClr val="E6E4E4"/>
            </a:gs>
          </a:gsLst>
          <a:lin ang="5400000" scaled="1"/>
          <a:tileRect/>
        </a:gra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a:xfrm>
            <a:off x="628650" y="273844"/>
            <a:ext cx="7886700" cy="994172"/>
          </a:xfrm>
          <a:prstGeom prst="rect">
            <a:avLst/>
          </a:prstGeom>
          <a:noFill/>
          <a:ln w="9525">
            <a:noFill/>
          </a:ln>
        </p:spPr>
        <p:txBody>
          <a:bodyPr lIns="68580" tIns="34290" rIns="68580" bIns="34290" anchor="ctr"/>
          <a:lstStyle/>
          <a:p>
            <a:pPr lvl="0"/>
            <a:r>
              <a:rPr lang="zh-CN" altLang="zh-CN" dirty="0"/>
              <a:t>单击此处编辑母版标题样式</a:t>
            </a:r>
          </a:p>
        </p:txBody>
      </p:sp>
      <p:sp>
        <p:nvSpPr>
          <p:cNvPr id="1027" name="文本占位符 2"/>
          <p:cNvSpPr>
            <a:spLocks noGrp="1"/>
          </p:cNvSpPr>
          <p:nvPr>
            <p:ph type="body" idx="1"/>
          </p:nvPr>
        </p:nvSpPr>
        <p:spPr>
          <a:xfrm>
            <a:off x="628650" y="1369219"/>
            <a:ext cx="7886700" cy="3263504"/>
          </a:xfrm>
          <a:prstGeom prst="rect">
            <a:avLst/>
          </a:prstGeom>
          <a:noFill/>
          <a:ln w="9525">
            <a:noFill/>
          </a:ln>
        </p:spPr>
        <p:txBody>
          <a:bodyPr lIns="68580" tIns="34290" rIns="68580" bIns="34290"/>
          <a:lstStyle/>
          <a:p>
            <a:pPr lvl="0"/>
            <a:r>
              <a:rPr lang="zh-CN" altLang="zh-CN" dirty="0"/>
              <a:t>单击此处编辑母版文本样式</a:t>
            </a:r>
          </a:p>
          <a:p>
            <a:pPr lvl="1"/>
            <a:r>
              <a:rPr lang="zh-CN" altLang="zh-CN" dirty="0"/>
              <a:t>第二级</a:t>
            </a:r>
          </a:p>
          <a:p>
            <a:pPr lvl="2"/>
            <a:r>
              <a:rPr lang="zh-CN" altLang="zh-CN" dirty="0"/>
              <a:t>第三级</a:t>
            </a:r>
          </a:p>
          <a:p>
            <a:pPr lvl="3"/>
            <a:r>
              <a:rPr lang="zh-CN" altLang="zh-CN" dirty="0"/>
              <a:t>第四级</a:t>
            </a:r>
          </a:p>
          <a:p>
            <a:pPr lvl="4"/>
            <a:r>
              <a:rPr lang="zh-CN" altLang="zh-CN" dirty="0"/>
              <a:t>第五级</a:t>
            </a:r>
          </a:p>
        </p:txBody>
      </p:sp>
      <p:sp>
        <p:nvSpPr>
          <p:cNvPr id="1028" name="日期占位符 3"/>
          <p:cNvSpPr>
            <a:spLocks noGrp="1" noChangeArrowheads="1"/>
          </p:cNvSpPr>
          <p:nvPr>
            <p:ph type="dt" sz="half" idx="2"/>
          </p:nvPr>
        </p:nvSpPr>
        <p:spPr bwMode="auto">
          <a:xfrm>
            <a:off x="628650" y="4767263"/>
            <a:ext cx="2057400" cy="273844"/>
          </a:xfrm>
          <a:prstGeom prst="rect">
            <a:avLst/>
          </a:prstGeom>
          <a:noFill/>
          <a:ln>
            <a:noFill/>
          </a:ln>
        </p:spPr>
        <p:txBody>
          <a:bodyPr vert="horz" wrap="square" lIns="68580" tIns="34290" rIns="68580" bIns="34290" numCol="1" anchor="ctr" anchorCtr="0" compatLnSpc="1"/>
          <a:lstStyle>
            <a:lvl1pPr eaLnBrk="1" hangingPunct="1">
              <a:buFont typeface="Arial" panose="020B0604020202020204" pitchFamily="34" charset="0"/>
              <a:buNone/>
              <a:defRPr sz="900">
                <a:solidFill>
                  <a:srgbClr val="898989"/>
                </a:solidFill>
              </a:defRPr>
            </a:lvl1pPr>
          </a:lstStyle>
          <a:p>
            <a:pPr>
              <a:defRPr/>
            </a:pPr>
            <a:endParaRPr lang="zh-CN" altLang="en-US" sz="1400" dirty="0">
              <a:solidFill>
                <a:schemeClr val="tx1"/>
              </a:solidFill>
            </a:endParaRPr>
          </a:p>
        </p:txBody>
      </p:sp>
      <p:sp>
        <p:nvSpPr>
          <p:cNvPr id="1029" name="页脚占位符 4"/>
          <p:cNvSpPr>
            <a:spLocks noGrp="1" noChangeArrowheads="1"/>
          </p:cNvSpPr>
          <p:nvPr>
            <p:ph type="ftr" sz="quarter" idx="3"/>
          </p:nvPr>
        </p:nvSpPr>
        <p:spPr bwMode="auto">
          <a:xfrm>
            <a:off x="3028950" y="4767263"/>
            <a:ext cx="3086100" cy="273844"/>
          </a:xfrm>
          <a:prstGeom prst="rect">
            <a:avLst/>
          </a:prstGeom>
          <a:noFill/>
          <a:ln>
            <a:noFill/>
          </a:ln>
        </p:spPr>
        <p:txBody>
          <a:bodyPr vert="horz" wrap="square" lIns="68580" tIns="34290" rIns="68580" bIns="34290" numCol="1" anchor="ctr" anchorCtr="0" compatLnSpc="1"/>
          <a:lstStyle>
            <a:lvl1pPr algn="ctr" eaLnBrk="1" hangingPunct="1">
              <a:buFont typeface="Arial" panose="020B0604020202020204" pitchFamily="34" charset="0"/>
              <a:buNone/>
              <a:defRPr sz="900">
                <a:solidFill>
                  <a:srgbClr val="898989"/>
                </a:solidFill>
              </a:defRPr>
            </a:lvl1pPr>
          </a:lstStyle>
          <a:p>
            <a:pPr>
              <a:defRPr/>
            </a:pPr>
            <a:endParaRPr lang="zh-CN" altLang="zh-CN" dirty="0"/>
          </a:p>
        </p:txBody>
      </p:sp>
      <p:sp>
        <p:nvSpPr>
          <p:cNvPr id="1030" name="灯片编号占位符 5"/>
          <p:cNvSpPr>
            <a:spLocks noGrp="1" noChangeArrowheads="1"/>
          </p:cNvSpPr>
          <p:nvPr>
            <p:ph type="sldNum" sz="quarter" idx="4"/>
          </p:nvPr>
        </p:nvSpPr>
        <p:spPr bwMode="auto">
          <a:xfrm>
            <a:off x="6457950" y="4767263"/>
            <a:ext cx="2057400" cy="273844"/>
          </a:xfrm>
          <a:prstGeom prst="rect">
            <a:avLst/>
          </a:prstGeom>
          <a:noFill/>
          <a:ln>
            <a:noFill/>
          </a:ln>
        </p:spPr>
        <p:txBody>
          <a:bodyPr vert="horz" wrap="square" lIns="68580" tIns="34290" rIns="68580" bIns="34290" numCol="1" anchor="ctr" anchorCtr="0" compatLnSpc="1"/>
          <a:lstStyle>
            <a:lvl1pPr algn="r">
              <a:buFont typeface="Arial" panose="020B0604020202020204" pitchFamily="34" charset="0"/>
              <a:defRPr sz="900">
                <a:solidFill>
                  <a:srgbClr val="898989"/>
                </a:solidFill>
              </a:defRPr>
            </a:lvl1pPr>
          </a:lstStyle>
          <a:p>
            <a:pPr lvl="0" eaLnBrk="1" hangingPunct="1">
              <a:buNone/>
            </a:pPr>
            <a:fld id="{9A0DB2DC-4C9A-4742-B13C-FB6460FD3503}" type="slidenum">
              <a:rPr lang="zh-CN" altLang="en-US" dirty="0">
                <a:latin typeface="Arial" panose="020B0604020202020204" pitchFamily="34" charset="0"/>
              </a:rPr>
              <a:pPr lvl="0" eaLnBrk="1" hangingPunct="1">
                <a:buNone/>
              </a:pPr>
              <a:t>‹#›</a:t>
            </a:fld>
            <a:endParaRPr lang="zh-CN" altLang="en-US" dirty="0">
              <a:latin typeface="Arial" panose="020B0604020202020204" pitchFamily="34" charset="0"/>
            </a:endParaRPr>
          </a:p>
        </p:txBody>
      </p:sp>
      <p:sp>
        <p:nvSpPr>
          <p:cNvPr id="1031" name="KSO_TEMPLATE" hidden="1"/>
          <p:cNvSpPr>
            <a:spLocks noChangeArrowheads="1"/>
          </p:cNvSpPr>
          <p:nvPr/>
        </p:nvSpPr>
        <p:spPr bwMode="auto">
          <a:xfrm>
            <a:off x="0" y="0"/>
            <a:ext cx="0" cy="0"/>
          </a:xfrm>
          <a:prstGeom prst="rect">
            <a:avLst/>
          </a:prstGeom>
          <a:solidFill>
            <a:schemeClr val="accent1"/>
          </a:solidFill>
          <a:ln w="12700">
            <a:solidFill>
              <a:srgbClr val="335BAB"/>
            </a:solidFill>
            <a:miter lim="800000"/>
          </a:ln>
        </p:spPr>
        <p:txBody>
          <a:bodyPr lIns="68580" tIns="34290" rIns="68580" bIns="3429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6858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40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hf hdr="0" ftr="0" dt="0"/>
  <p:txStyles>
    <p:titleStyle>
      <a:lvl1pPr marL="685800" indent="-685800" algn="l" rtl="0" eaLnBrk="0" fontAlgn="base" hangingPunct="0">
        <a:lnSpc>
          <a:spcPct val="90000"/>
        </a:lnSpc>
        <a:spcBef>
          <a:spcPct val="0"/>
        </a:spcBef>
        <a:spcAft>
          <a:spcPct val="0"/>
        </a:spcAft>
        <a:defRPr sz="3000" kern="1200">
          <a:solidFill>
            <a:schemeClr val="tx1"/>
          </a:solidFill>
          <a:latin typeface="+mj-lt"/>
          <a:ea typeface="+mj-ea"/>
          <a:cs typeface="+mj-cs"/>
          <a:sym typeface="Arial" panose="020B0604020202020204" pitchFamily="34" charset="0"/>
        </a:defRPr>
      </a:lvl1pPr>
      <a:lvl2pPr marL="685800" indent="-685800" algn="l" rtl="0" eaLnBrk="0" fontAlgn="base" hangingPunct="0">
        <a:lnSpc>
          <a:spcPct val="90000"/>
        </a:lnSpc>
        <a:spcBef>
          <a:spcPct val="0"/>
        </a:spcBef>
        <a:spcAft>
          <a:spcPct val="0"/>
        </a:spcAft>
        <a:defRPr sz="3000">
          <a:solidFill>
            <a:schemeClr val="tx1"/>
          </a:solidFill>
          <a:latin typeface="Arial" panose="020B0604020202020204" pitchFamily="34" charset="0"/>
          <a:ea typeface="微软雅黑" panose="020B0503020204020204" pitchFamily="34" charset="-122"/>
          <a:sym typeface="Arial" panose="020B0604020202020204" pitchFamily="34" charset="0"/>
        </a:defRPr>
      </a:lvl2pPr>
      <a:lvl3pPr marL="685800" indent="-685800" algn="l" rtl="0" eaLnBrk="0" fontAlgn="base" hangingPunct="0">
        <a:lnSpc>
          <a:spcPct val="90000"/>
        </a:lnSpc>
        <a:spcBef>
          <a:spcPct val="0"/>
        </a:spcBef>
        <a:spcAft>
          <a:spcPct val="0"/>
        </a:spcAft>
        <a:defRPr sz="3000">
          <a:solidFill>
            <a:schemeClr val="tx1"/>
          </a:solidFill>
          <a:latin typeface="Arial" panose="020B0604020202020204" pitchFamily="34" charset="0"/>
          <a:ea typeface="微软雅黑" panose="020B0503020204020204" pitchFamily="34" charset="-122"/>
          <a:sym typeface="Arial" panose="020B0604020202020204" pitchFamily="34" charset="0"/>
        </a:defRPr>
      </a:lvl3pPr>
      <a:lvl4pPr marL="685800" indent="-685800" algn="l" rtl="0" eaLnBrk="0" fontAlgn="base" hangingPunct="0">
        <a:lnSpc>
          <a:spcPct val="90000"/>
        </a:lnSpc>
        <a:spcBef>
          <a:spcPct val="0"/>
        </a:spcBef>
        <a:spcAft>
          <a:spcPct val="0"/>
        </a:spcAft>
        <a:defRPr sz="3000">
          <a:solidFill>
            <a:schemeClr val="tx1"/>
          </a:solidFill>
          <a:latin typeface="Arial" panose="020B0604020202020204" pitchFamily="34" charset="0"/>
          <a:ea typeface="微软雅黑" panose="020B0503020204020204" pitchFamily="34" charset="-122"/>
          <a:sym typeface="Arial" panose="020B0604020202020204" pitchFamily="34" charset="0"/>
        </a:defRPr>
      </a:lvl4pPr>
      <a:lvl5pPr marL="685800" indent="-685800" algn="l" rtl="0" eaLnBrk="0" fontAlgn="base" hangingPunct="0">
        <a:lnSpc>
          <a:spcPct val="90000"/>
        </a:lnSpc>
        <a:spcBef>
          <a:spcPct val="0"/>
        </a:spcBef>
        <a:spcAft>
          <a:spcPct val="0"/>
        </a:spcAft>
        <a:defRPr sz="3000">
          <a:solidFill>
            <a:schemeClr val="tx1"/>
          </a:solidFill>
          <a:latin typeface="Arial" panose="020B0604020202020204" pitchFamily="34" charset="0"/>
          <a:ea typeface="微软雅黑" panose="020B0503020204020204" pitchFamily="34" charset="-122"/>
          <a:sym typeface="Arial" panose="020B0604020202020204" pitchFamily="34" charset="0"/>
        </a:defRPr>
      </a:lvl5pPr>
      <a:lvl6pPr marL="1028700" indent="-685800" algn="l" rtl="0" fontAlgn="base">
        <a:lnSpc>
          <a:spcPct val="90000"/>
        </a:lnSpc>
        <a:spcBef>
          <a:spcPct val="0"/>
        </a:spcBef>
        <a:spcAft>
          <a:spcPct val="0"/>
        </a:spcAft>
        <a:defRPr sz="3000">
          <a:solidFill>
            <a:schemeClr val="tx1"/>
          </a:solidFill>
          <a:latin typeface="Arial" panose="020B0604020202020204" pitchFamily="34" charset="0"/>
          <a:ea typeface="微软雅黑" panose="020B0503020204020204" pitchFamily="34" charset="-122"/>
          <a:sym typeface="Arial" panose="020B0604020202020204" pitchFamily="34" charset="0"/>
        </a:defRPr>
      </a:lvl6pPr>
      <a:lvl7pPr marL="1371600" indent="-685800" algn="l" rtl="0" fontAlgn="base">
        <a:lnSpc>
          <a:spcPct val="90000"/>
        </a:lnSpc>
        <a:spcBef>
          <a:spcPct val="0"/>
        </a:spcBef>
        <a:spcAft>
          <a:spcPct val="0"/>
        </a:spcAft>
        <a:defRPr sz="3000">
          <a:solidFill>
            <a:schemeClr val="tx1"/>
          </a:solidFill>
          <a:latin typeface="Arial" panose="020B0604020202020204" pitchFamily="34" charset="0"/>
          <a:ea typeface="微软雅黑" panose="020B0503020204020204" pitchFamily="34" charset="-122"/>
          <a:sym typeface="Arial" panose="020B0604020202020204" pitchFamily="34" charset="0"/>
        </a:defRPr>
      </a:lvl7pPr>
      <a:lvl8pPr marL="1714500" indent="-685800" algn="l" rtl="0" fontAlgn="base">
        <a:lnSpc>
          <a:spcPct val="90000"/>
        </a:lnSpc>
        <a:spcBef>
          <a:spcPct val="0"/>
        </a:spcBef>
        <a:spcAft>
          <a:spcPct val="0"/>
        </a:spcAft>
        <a:defRPr sz="3000">
          <a:solidFill>
            <a:schemeClr val="tx1"/>
          </a:solidFill>
          <a:latin typeface="Arial" panose="020B0604020202020204" pitchFamily="34" charset="0"/>
          <a:ea typeface="微软雅黑" panose="020B0503020204020204" pitchFamily="34" charset="-122"/>
          <a:sym typeface="Arial" panose="020B0604020202020204" pitchFamily="34" charset="0"/>
        </a:defRPr>
      </a:lvl8pPr>
      <a:lvl9pPr marL="2057400" indent="-685800" algn="l" rtl="0" fontAlgn="base">
        <a:lnSpc>
          <a:spcPct val="90000"/>
        </a:lnSpc>
        <a:spcBef>
          <a:spcPct val="0"/>
        </a:spcBef>
        <a:spcAft>
          <a:spcPct val="0"/>
        </a:spcAft>
        <a:defRPr sz="3000">
          <a:solidFill>
            <a:schemeClr val="tx1"/>
          </a:solidFill>
          <a:latin typeface="Arial" panose="020B0604020202020204" pitchFamily="34" charset="0"/>
          <a:ea typeface="微软雅黑" panose="020B0503020204020204" pitchFamily="34" charset="-122"/>
          <a:sym typeface="Arial" panose="020B0604020202020204" pitchFamily="34" charset="0"/>
        </a:defRPr>
      </a:lvl9pPr>
    </p:titleStyle>
    <p:bodyStyle>
      <a:lvl1pPr marL="171450" indent="-171450" algn="l" rtl="0" eaLnBrk="0" fontAlgn="base" hangingPunct="0">
        <a:lnSpc>
          <a:spcPct val="90000"/>
        </a:lnSpc>
        <a:spcBef>
          <a:spcPts val="750"/>
        </a:spcBef>
        <a:spcAft>
          <a:spcPct val="0"/>
        </a:spcAft>
        <a:buFont typeface="Arial" panose="020B0604020202020204" pitchFamily="34" charset="0"/>
        <a:buChar char="•"/>
        <a:defRPr sz="1800" kern="1200">
          <a:solidFill>
            <a:schemeClr val="tx1"/>
          </a:solidFill>
          <a:latin typeface="+mn-lt"/>
          <a:ea typeface="+mn-ea"/>
          <a:cs typeface="+mn-cs"/>
          <a:sym typeface="Arial" panose="020B0604020202020204" pitchFamily="34" charset="0"/>
        </a:defRPr>
      </a:lvl1pPr>
      <a:lvl2pPr marL="514350" indent="-171450" algn="l"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sym typeface="Arial" panose="020B0604020202020204" pitchFamily="34" charset="0"/>
        </a:defRPr>
      </a:lvl2pPr>
      <a:lvl3pPr marL="857250" indent="-171450" algn="l"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sym typeface="Arial" panose="020B0604020202020204" pitchFamily="34" charset="0"/>
        </a:defRPr>
      </a:lvl3pPr>
      <a:lvl4pPr marL="1200150" indent="-171450" algn="l"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sym typeface="Arial" panose="020B0604020202020204" pitchFamily="34" charset="0"/>
        </a:defRPr>
      </a:lvl4pPr>
      <a:lvl5pPr marL="1543050" indent="-171450" algn="l"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sym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p:cNvSpPr>
          <p:nvPr>
            <p:ph type="title"/>
          </p:nvPr>
        </p:nvSpPr>
        <p:spPr>
          <a:xfrm>
            <a:off x="457200" y="205979"/>
            <a:ext cx="8229600" cy="857250"/>
          </a:xfrm>
          <a:prstGeom prst="rect">
            <a:avLst/>
          </a:prstGeom>
          <a:noFill/>
          <a:ln w="9525">
            <a:noFill/>
          </a:ln>
        </p:spPr>
        <p:txBody>
          <a:bodyPr lIns="68580" tIns="34290" rIns="68580" bIns="34290" anchor="ctr"/>
          <a:lstStyle/>
          <a:p>
            <a:pPr lvl="0"/>
            <a:r>
              <a:rPr lang="zh-CN" altLang="zh-CN" dirty="0"/>
              <a:t>单击此处编辑母版标题样式</a:t>
            </a:r>
          </a:p>
        </p:txBody>
      </p:sp>
      <p:sp>
        <p:nvSpPr>
          <p:cNvPr id="2051" name="Rectangle 3"/>
          <p:cNvSpPr>
            <a:spLocks noGrp="1"/>
          </p:cNvSpPr>
          <p:nvPr>
            <p:ph type="body" idx="1"/>
          </p:nvPr>
        </p:nvSpPr>
        <p:spPr>
          <a:xfrm>
            <a:off x="457200" y="1200151"/>
            <a:ext cx="8229600" cy="3394472"/>
          </a:xfrm>
          <a:prstGeom prst="rect">
            <a:avLst/>
          </a:prstGeom>
          <a:noFill/>
          <a:ln w="9525">
            <a:noFill/>
          </a:ln>
        </p:spPr>
        <p:txBody>
          <a:bodyPr lIns="68580" tIns="34290" rIns="68580" bIns="34290"/>
          <a:lstStyle/>
          <a:p>
            <a:pPr lvl="0"/>
            <a:r>
              <a:rPr lang="zh-CN" altLang="zh-CN" dirty="0"/>
              <a:t>单击此处编辑母版文本样式</a:t>
            </a:r>
          </a:p>
          <a:p>
            <a:pPr lvl="1"/>
            <a:r>
              <a:rPr lang="zh-CN" altLang="zh-CN" dirty="0"/>
              <a:t>第二级</a:t>
            </a:r>
          </a:p>
          <a:p>
            <a:pPr lvl="2"/>
            <a:r>
              <a:rPr lang="zh-CN" altLang="zh-CN" dirty="0"/>
              <a:t>第三级</a:t>
            </a:r>
          </a:p>
          <a:p>
            <a:pPr lvl="3"/>
            <a:r>
              <a:rPr lang="zh-CN" altLang="zh-CN" dirty="0"/>
              <a:t>第四级</a:t>
            </a:r>
          </a:p>
          <a:p>
            <a:pPr lvl="4"/>
            <a:r>
              <a:rPr lang="zh-CN" altLang="zh-CN" dirty="0"/>
              <a:t>第五级</a:t>
            </a:r>
          </a:p>
        </p:txBody>
      </p:sp>
      <p:sp>
        <p:nvSpPr>
          <p:cNvPr id="2052" name="Rectangle 4"/>
          <p:cNvSpPr>
            <a:spLocks noGrp="1" noChangeArrowheads="1"/>
          </p:cNvSpPr>
          <p:nvPr>
            <p:ph type="dt" sz="half" idx="2"/>
          </p:nvPr>
        </p:nvSpPr>
        <p:spPr bwMode="auto">
          <a:xfrm>
            <a:off x="457200" y="4683919"/>
            <a:ext cx="2133600" cy="357188"/>
          </a:xfrm>
          <a:prstGeom prst="rect">
            <a:avLst/>
          </a:prstGeom>
          <a:noFill/>
          <a:ln>
            <a:noFill/>
          </a:ln>
        </p:spPr>
        <p:txBody>
          <a:bodyPr vert="horz" wrap="square" lIns="68580" tIns="34290" rIns="68580" bIns="34290" numCol="1" anchor="t" anchorCtr="0" compatLnSpc="1"/>
          <a:lstStyle>
            <a:lvl1pPr eaLnBrk="1" hangingPunct="1">
              <a:buFont typeface="Arial" panose="020B0604020202020204" pitchFamily="34" charset="0"/>
              <a:buNone/>
              <a:defRPr sz="1100"/>
            </a:lvl1pPr>
          </a:lstStyle>
          <a:p>
            <a:pPr>
              <a:defRPr/>
            </a:pPr>
            <a:endParaRPr lang="zh-CN" altLang="zh-CN" dirty="0"/>
          </a:p>
        </p:txBody>
      </p:sp>
      <p:sp>
        <p:nvSpPr>
          <p:cNvPr id="2053" name="Rectangle 5"/>
          <p:cNvSpPr>
            <a:spLocks noGrp="1" noChangeArrowheads="1"/>
          </p:cNvSpPr>
          <p:nvPr>
            <p:ph type="ftr" sz="quarter" idx="3"/>
          </p:nvPr>
        </p:nvSpPr>
        <p:spPr bwMode="auto">
          <a:xfrm>
            <a:off x="3124200" y="4683919"/>
            <a:ext cx="2895600" cy="357188"/>
          </a:xfrm>
          <a:prstGeom prst="rect">
            <a:avLst/>
          </a:prstGeom>
          <a:noFill/>
          <a:ln>
            <a:noFill/>
          </a:ln>
        </p:spPr>
        <p:txBody>
          <a:bodyPr vert="horz" wrap="square" lIns="68580" tIns="34290" rIns="68580" bIns="34290" numCol="1" anchor="t" anchorCtr="0" compatLnSpc="1"/>
          <a:lstStyle>
            <a:lvl1pPr algn="ctr" eaLnBrk="1" hangingPunct="1">
              <a:buFont typeface="Arial" panose="020B0604020202020204" pitchFamily="34" charset="0"/>
              <a:buNone/>
              <a:defRPr sz="1100"/>
            </a:lvl1pPr>
          </a:lstStyle>
          <a:p>
            <a:pPr>
              <a:defRPr/>
            </a:pPr>
            <a:endParaRPr lang="zh-CN" altLang="zh-CN" dirty="0"/>
          </a:p>
        </p:txBody>
      </p:sp>
      <p:sp>
        <p:nvSpPr>
          <p:cNvPr id="2054" name="Rectangle 6"/>
          <p:cNvSpPr>
            <a:spLocks noGrp="1" noChangeArrowheads="1"/>
          </p:cNvSpPr>
          <p:nvPr>
            <p:ph type="sldNum" sz="quarter" idx="4"/>
          </p:nvPr>
        </p:nvSpPr>
        <p:spPr bwMode="auto">
          <a:xfrm>
            <a:off x="6553200" y="4683919"/>
            <a:ext cx="2133600" cy="357188"/>
          </a:xfrm>
          <a:prstGeom prst="rect">
            <a:avLst/>
          </a:prstGeom>
          <a:noFill/>
          <a:ln>
            <a:noFill/>
          </a:ln>
        </p:spPr>
        <p:txBody>
          <a:bodyPr vert="horz" wrap="square" lIns="68580" tIns="34290" rIns="68580" bIns="34290" numCol="1" anchor="t" anchorCtr="0" compatLnSpc="1"/>
          <a:lstStyle>
            <a:lvl1pPr algn="r">
              <a:buFont typeface="Arial" panose="020B0604020202020204" pitchFamily="34" charset="0"/>
              <a:defRPr sz="1100"/>
            </a:lvl1pPr>
          </a:lstStyle>
          <a:p>
            <a:pPr lvl="0" eaLnBrk="1" hangingPunct="1">
              <a:buNone/>
            </a:pPr>
            <a:fld id="{9A0DB2DC-4C9A-4742-B13C-FB6460FD3503}" type="slidenum">
              <a:rPr lang="zh-CN" altLang="en-US" dirty="0">
                <a:latin typeface="Arial" panose="020B0604020202020204" pitchFamily="34" charset="0"/>
              </a:rPr>
              <a:pPr lvl="0" eaLnBrk="1" hangingPunct="1">
                <a:buNone/>
              </a:pPr>
              <a:t>‹#›</a:t>
            </a:fld>
            <a:endParaRPr lang="zh-CN" altLang="en-US" dirty="0">
              <a:latin typeface="Arial" panose="020B0604020202020204" pitchFamily="34" charset="0"/>
            </a:endParaRPr>
          </a:p>
        </p:txBody>
      </p:sp>
      <p:sp>
        <p:nvSpPr>
          <p:cNvPr id="2055" name="KSO_TEMPLATE" hidden="1"/>
          <p:cNvSpPr>
            <a:spLocks noChangeArrowheads="1"/>
          </p:cNvSpPr>
          <p:nvPr/>
        </p:nvSpPr>
        <p:spPr bwMode="auto">
          <a:xfrm>
            <a:off x="0" y="0"/>
            <a:ext cx="0" cy="0"/>
          </a:xfrm>
          <a:prstGeom prst="rect">
            <a:avLst/>
          </a:prstGeom>
          <a:solidFill>
            <a:schemeClr val="accent1"/>
          </a:solidFill>
          <a:ln w="12700">
            <a:solidFill>
              <a:srgbClr val="7A90A7"/>
            </a:solidFill>
            <a:miter lim="800000"/>
          </a:ln>
        </p:spPr>
        <p:txBody>
          <a:bodyPr lIns="68580" tIns="34290" rIns="68580" bIns="3429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6858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40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pic>
        <p:nvPicPr>
          <p:cNvPr id="2056" name="Picture 4"/>
          <p:cNvPicPr>
            <a:picLocks noChangeAspect="1"/>
          </p:cNvPicPr>
          <p:nvPr/>
        </p:nvPicPr>
        <p:blipFill>
          <a:blip r:embed="rId13"/>
          <a:stretch>
            <a:fillRect/>
          </a:stretch>
        </p:blipFill>
        <p:spPr>
          <a:xfrm>
            <a:off x="10717" y="4531519"/>
            <a:ext cx="8268890" cy="601266"/>
          </a:xfrm>
          <a:prstGeom prst="rect">
            <a:avLst/>
          </a:prstGeom>
          <a:noFill/>
          <a:ln w="9525">
            <a:noFill/>
          </a:ln>
        </p:spPr>
      </p:pic>
      <p:pic>
        <p:nvPicPr>
          <p:cNvPr id="2057" name="Picture 5"/>
          <p:cNvPicPr>
            <a:picLocks noChangeAspect="1"/>
          </p:cNvPicPr>
          <p:nvPr/>
        </p:nvPicPr>
        <p:blipFill>
          <a:blip r:embed="rId14"/>
          <a:stretch>
            <a:fillRect/>
          </a:stretch>
        </p:blipFill>
        <p:spPr>
          <a:xfrm>
            <a:off x="8279606" y="4538662"/>
            <a:ext cx="890588" cy="586979"/>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hf hdr="0" ftr="0" dt="0"/>
  <p:txStyles>
    <p:titleStyle>
      <a:lvl1pPr algn="ctr" rtl="0" eaLnBrk="0" fontAlgn="base" hangingPunct="0">
        <a:spcBef>
          <a:spcPct val="0"/>
        </a:spcBef>
        <a:spcAft>
          <a:spcPct val="0"/>
        </a:spcAft>
        <a:defRPr sz="3300" kern="1200">
          <a:solidFill>
            <a:schemeClr val="tx2"/>
          </a:solidFill>
          <a:latin typeface="+mj-lt"/>
          <a:ea typeface="+mj-ea"/>
          <a:cs typeface="+mj-cs"/>
          <a:sym typeface="Arial" panose="020B0604020202020204" pitchFamily="34" charset="0"/>
        </a:defRPr>
      </a:lvl1pPr>
      <a:lvl2pPr algn="ctr" rtl="0" eaLnBrk="0" fontAlgn="base" hangingPunct="0">
        <a:spcBef>
          <a:spcPct val="0"/>
        </a:spcBef>
        <a:spcAft>
          <a:spcPct val="0"/>
        </a:spcAft>
        <a:defRPr sz="3300">
          <a:solidFill>
            <a:schemeClr val="tx2"/>
          </a:solidFill>
          <a:latin typeface="Arial" panose="020B0604020202020204" pitchFamily="34" charset="0"/>
          <a:ea typeface="宋体" panose="02010600030101010101" pitchFamily="2" charset="-122"/>
          <a:sym typeface="Arial" panose="020B0604020202020204" pitchFamily="34" charset="0"/>
        </a:defRPr>
      </a:lvl2pPr>
      <a:lvl3pPr algn="ctr" rtl="0" eaLnBrk="0" fontAlgn="base" hangingPunct="0">
        <a:spcBef>
          <a:spcPct val="0"/>
        </a:spcBef>
        <a:spcAft>
          <a:spcPct val="0"/>
        </a:spcAft>
        <a:defRPr sz="3300">
          <a:solidFill>
            <a:schemeClr val="tx2"/>
          </a:solidFill>
          <a:latin typeface="Arial" panose="020B0604020202020204" pitchFamily="34" charset="0"/>
          <a:ea typeface="宋体" panose="02010600030101010101" pitchFamily="2" charset="-122"/>
          <a:sym typeface="Arial" panose="020B0604020202020204" pitchFamily="34" charset="0"/>
        </a:defRPr>
      </a:lvl3pPr>
      <a:lvl4pPr algn="ctr" rtl="0" eaLnBrk="0" fontAlgn="base" hangingPunct="0">
        <a:spcBef>
          <a:spcPct val="0"/>
        </a:spcBef>
        <a:spcAft>
          <a:spcPct val="0"/>
        </a:spcAft>
        <a:defRPr sz="3300">
          <a:solidFill>
            <a:schemeClr val="tx2"/>
          </a:solidFill>
          <a:latin typeface="Arial" panose="020B0604020202020204" pitchFamily="34" charset="0"/>
          <a:ea typeface="宋体" panose="02010600030101010101" pitchFamily="2" charset="-122"/>
          <a:sym typeface="Arial" panose="020B0604020202020204" pitchFamily="34" charset="0"/>
        </a:defRPr>
      </a:lvl4pPr>
      <a:lvl5pPr algn="ctr" rtl="0" eaLnBrk="0" fontAlgn="base" hangingPunct="0">
        <a:spcBef>
          <a:spcPct val="0"/>
        </a:spcBef>
        <a:spcAft>
          <a:spcPct val="0"/>
        </a:spcAft>
        <a:defRPr sz="3300">
          <a:solidFill>
            <a:schemeClr val="tx2"/>
          </a:solidFill>
          <a:latin typeface="Arial" panose="020B0604020202020204" pitchFamily="34" charset="0"/>
          <a:ea typeface="宋体" panose="02010600030101010101" pitchFamily="2" charset="-122"/>
          <a:sym typeface="Arial" panose="020B0604020202020204" pitchFamily="34" charset="0"/>
        </a:defRPr>
      </a:lvl5pPr>
      <a:lvl6pPr marL="342900" algn="ctr" rtl="0" fontAlgn="base">
        <a:spcBef>
          <a:spcPct val="0"/>
        </a:spcBef>
        <a:spcAft>
          <a:spcPct val="0"/>
        </a:spcAft>
        <a:defRPr sz="3300">
          <a:solidFill>
            <a:schemeClr val="tx2"/>
          </a:solidFill>
          <a:latin typeface="Arial" panose="020B0604020202020204" pitchFamily="34" charset="0"/>
          <a:ea typeface="宋体" panose="02010600030101010101" pitchFamily="2" charset="-122"/>
          <a:sym typeface="Arial" panose="020B0604020202020204" pitchFamily="34" charset="0"/>
        </a:defRPr>
      </a:lvl6pPr>
      <a:lvl7pPr marL="685800" algn="ctr" rtl="0" fontAlgn="base">
        <a:spcBef>
          <a:spcPct val="0"/>
        </a:spcBef>
        <a:spcAft>
          <a:spcPct val="0"/>
        </a:spcAft>
        <a:defRPr sz="3300">
          <a:solidFill>
            <a:schemeClr val="tx2"/>
          </a:solidFill>
          <a:latin typeface="Arial" panose="020B0604020202020204" pitchFamily="34" charset="0"/>
          <a:ea typeface="宋体" panose="02010600030101010101" pitchFamily="2" charset="-122"/>
          <a:sym typeface="Arial" panose="020B0604020202020204" pitchFamily="34" charset="0"/>
        </a:defRPr>
      </a:lvl7pPr>
      <a:lvl8pPr marL="1028700" algn="ctr" rtl="0" fontAlgn="base">
        <a:spcBef>
          <a:spcPct val="0"/>
        </a:spcBef>
        <a:spcAft>
          <a:spcPct val="0"/>
        </a:spcAft>
        <a:defRPr sz="3300">
          <a:solidFill>
            <a:schemeClr val="tx2"/>
          </a:solidFill>
          <a:latin typeface="Arial" panose="020B0604020202020204" pitchFamily="34" charset="0"/>
          <a:ea typeface="宋体" panose="02010600030101010101" pitchFamily="2" charset="-122"/>
          <a:sym typeface="Arial" panose="020B0604020202020204" pitchFamily="34" charset="0"/>
        </a:defRPr>
      </a:lvl8pPr>
      <a:lvl9pPr marL="1371600" algn="ctr" rtl="0" fontAlgn="base">
        <a:spcBef>
          <a:spcPct val="0"/>
        </a:spcBef>
        <a:spcAft>
          <a:spcPct val="0"/>
        </a:spcAft>
        <a:defRPr sz="3300">
          <a:solidFill>
            <a:schemeClr val="tx2"/>
          </a:solidFill>
          <a:latin typeface="Arial" panose="020B0604020202020204" pitchFamily="34" charset="0"/>
          <a:ea typeface="宋体" panose="02010600030101010101" pitchFamily="2" charset="-122"/>
          <a:sym typeface="Arial" panose="020B0604020202020204" pitchFamily="34" charset="0"/>
        </a:defRPr>
      </a:lvl9pPr>
    </p:titleStyle>
    <p:bodyStyle>
      <a:lvl1pPr marL="257175" indent="-257175"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557213" indent="-214313" algn="l" rtl="0" eaLnBrk="0" fontAlgn="base" hangingPunct="0">
        <a:spcBef>
          <a:spcPct val="20000"/>
        </a:spcBef>
        <a:spcAft>
          <a:spcPct val="0"/>
        </a:spcAft>
        <a:buChar char="–"/>
        <a:defRPr sz="2100" kern="1200">
          <a:solidFill>
            <a:schemeClr val="tx1"/>
          </a:solidFill>
          <a:latin typeface="+mn-lt"/>
          <a:ea typeface="+mn-ea"/>
          <a:cs typeface="+mn-cs"/>
          <a:sym typeface="Arial" panose="020B0604020202020204" pitchFamily="34" charset="0"/>
        </a:defRPr>
      </a:lvl2pPr>
      <a:lvl3pPr marL="857250" indent="-171450" algn="l" rtl="0" eaLnBrk="0" fontAlgn="base" hangingPunct="0">
        <a:spcBef>
          <a:spcPct val="20000"/>
        </a:spcBef>
        <a:spcAft>
          <a:spcPct val="0"/>
        </a:spcAft>
        <a:buChar char="•"/>
        <a:defRPr sz="1800" kern="1200">
          <a:solidFill>
            <a:schemeClr val="tx1"/>
          </a:solidFill>
          <a:latin typeface="+mn-lt"/>
          <a:ea typeface="+mn-ea"/>
          <a:cs typeface="+mn-cs"/>
          <a:sym typeface="Arial" panose="020B0604020202020204" pitchFamily="34" charset="0"/>
        </a:defRPr>
      </a:lvl3pPr>
      <a:lvl4pPr marL="1200150" indent="-171450" algn="l" rtl="0" eaLnBrk="0" fontAlgn="base" hangingPunct="0">
        <a:spcBef>
          <a:spcPct val="20000"/>
        </a:spcBef>
        <a:spcAft>
          <a:spcPct val="0"/>
        </a:spcAft>
        <a:buChar char="–"/>
        <a:defRPr sz="1500" kern="1200">
          <a:solidFill>
            <a:schemeClr val="tx1"/>
          </a:solidFill>
          <a:latin typeface="+mn-lt"/>
          <a:ea typeface="+mn-ea"/>
          <a:cs typeface="+mn-cs"/>
          <a:sym typeface="Arial" panose="020B0604020202020204" pitchFamily="34" charset="0"/>
        </a:defRPr>
      </a:lvl4pPr>
      <a:lvl5pPr marL="1543050" indent="-171450" algn="l" rtl="0" eaLnBrk="0" fontAlgn="base" hangingPunct="0">
        <a:spcBef>
          <a:spcPct val="20000"/>
        </a:spcBef>
        <a:spcAft>
          <a:spcPct val="0"/>
        </a:spcAft>
        <a:buChar char="»"/>
        <a:defRPr sz="1500" kern="1200">
          <a:solidFill>
            <a:schemeClr val="tx1"/>
          </a:solidFill>
          <a:latin typeface="+mn-lt"/>
          <a:ea typeface="+mn-ea"/>
          <a:cs typeface="+mn-cs"/>
          <a:sym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10.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p:cNvPicPr>
            <a:picLocks noChangeAspect="1"/>
          </p:cNvPicPr>
          <p:nvPr/>
        </p:nvPicPr>
        <p:blipFill>
          <a:blip r:embed="rId2"/>
          <a:stretch>
            <a:fillRect/>
          </a:stretch>
        </p:blipFill>
        <p:spPr>
          <a:xfrm>
            <a:off x="10717" y="4531519"/>
            <a:ext cx="8268890" cy="601266"/>
          </a:xfrm>
          <a:prstGeom prst="rect">
            <a:avLst/>
          </a:prstGeom>
          <a:noFill/>
          <a:ln w="9525">
            <a:noFill/>
          </a:ln>
        </p:spPr>
      </p:pic>
      <p:pic>
        <p:nvPicPr>
          <p:cNvPr id="4099" name="Picture 5"/>
          <p:cNvPicPr>
            <a:picLocks noChangeAspect="1"/>
          </p:cNvPicPr>
          <p:nvPr/>
        </p:nvPicPr>
        <p:blipFill>
          <a:blip r:embed="rId3"/>
          <a:stretch>
            <a:fillRect/>
          </a:stretch>
        </p:blipFill>
        <p:spPr>
          <a:xfrm>
            <a:off x="8279606" y="4538662"/>
            <a:ext cx="890588" cy="586979"/>
          </a:xfrm>
          <a:prstGeom prst="rect">
            <a:avLst/>
          </a:prstGeom>
          <a:noFill/>
          <a:ln w="9525">
            <a:noFill/>
          </a:ln>
        </p:spPr>
      </p:pic>
      <p:sp>
        <p:nvSpPr>
          <p:cNvPr id="4100" name="标题 1"/>
          <p:cNvSpPr>
            <a:spLocks noGrp="1"/>
          </p:cNvSpPr>
          <p:nvPr>
            <p:ph type="ctrTitle"/>
          </p:nvPr>
        </p:nvSpPr>
        <p:spPr>
          <a:xfrm>
            <a:off x="1305822" y="1700231"/>
            <a:ext cx="6722269" cy="1182529"/>
          </a:xfrm>
        </p:spPr>
        <p:txBody>
          <a:bodyPr vert="horz" wrap="square" lIns="68580" tIns="34290" rIns="68580" bIns="34290" anchor="b"/>
          <a:lstStyle/>
          <a:p>
            <a:pPr eaLnBrk="1" hangingPunct="1">
              <a:lnSpc>
                <a:spcPct val="130000"/>
              </a:lnSpc>
              <a:buClrTx/>
              <a:buSzTx/>
              <a:buFontTx/>
            </a:pPr>
            <a:r>
              <a:rPr lang="zh-CN" altLang="en-US" b="1" kern="1200" dirty="0" smtClean="0">
                <a:latin typeface="楷体_GB2312" pitchFamily="1" charset="-122"/>
                <a:ea typeface="隶书" panose="02010509060101010101" pitchFamily="1" charset="-122"/>
                <a:cs typeface="+mj-cs"/>
                <a:sym typeface="楷体_GB2312" pitchFamily="1" charset="-122"/>
              </a:rPr>
              <a:t>贸易外汇收支便利化试点</a:t>
            </a:r>
            <a:r>
              <a:rPr lang="zh-CN" altLang="en-US" b="1" dirty="0" smtClean="0">
                <a:latin typeface="楷体_GB2312" pitchFamily="1" charset="-122"/>
                <a:ea typeface="隶书" panose="02010509060101010101" pitchFamily="1" charset="-122"/>
                <a:sym typeface="楷体_GB2312" pitchFamily="1" charset="-122"/>
              </a:rPr>
              <a:t>政策</a:t>
            </a:r>
            <a:endParaRPr lang="zh-CN" altLang="en-US" b="1" kern="1200" dirty="0">
              <a:latin typeface="楷体_GB2312" pitchFamily="1" charset="-122"/>
              <a:ea typeface="隶书" panose="02010509060101010101" pitchFamily="1" charset="-122"/>
              <a:cs typeface="+mj-cs"/>
              <a:sym typeface="楷体_GB2312" pitchFamily="1" charset="-122"/>
            </a:endParaRPr>
          </a:p>
        </p:txBody>
      </p:sp>
      <p:sp>
        <p:nvSpPr>
          <p:cNvPr id="4101" name="副标题 2"/>
          <p:cNvSpPr>
            <a:spLocks noGrp="1"/>
          </p:cNvSpPr>
          <p:nvPr>
            <p:ph type="subTitle" idx="1"/>
          </p:nvPr>
        </p:nvSpPr>
        <p:spPr>
          <a:xfrm>
            <a:off x="1182291" y="2828926"/>
            <a:ext cx="6858000" cy="1240631"/>
          </a:xfrm>
        </p:spPr>
        <p:txBody>
          <a:bodyPr vert="horz" wrap="square" lIns="68580" tIns="34290" rIns="68580" bIns="34290" anchor="t"/>
          <a:lstStyle/>
          <a:p>
            <a:pPr eaLnBrk="1" hangingPunct="1">
              <a:lnSpc>
                <a:spcPct val="110000"/>
              </a:lnSpc>
              <a:buClrTx/>
              <a:buSzTx/>
              <a:buFontTx/>
            </a:pPr>
            <a:endParaRPr lang="zh-CN" altLang="zh-CN" sz="2100" dirty="0">
              <a:latin typeface="华文中宋" panose="02010600040101010101" charset="-122"/>
              <a:ea typeface="华文中宋" panose="02010600040101010101" charset="-122"/>
              <a:sym typeface="华文中宋" panose="02010600040101010101" charset="-122"/>
            </a:endParaRPr>
          </a:p>
          <a:p>
            <a:pPr eaLnBrk="1" hangingPunct="1">
              <a:lnSpc>
                <a:spcPct val="110000"/>
              </a:lnSpc>
              <a:buClrTx/>
              <a:buSzTx/>
              <a:buFontTx/>
            </a:pPr>
            <a:r>
              <a:rPr lang="zh-CN" altLang="zh-CN" sz="2100" dirty="0" smtClean="0">
                <a:latin typeface="华文中宋" panose="02010600040101010101" charset="-122"/>
                <a:ea typeface="华文中宋" panose="02010600040101010101" charset="-122"/>
                <a:sym typeface="华文中宋" panose="02010600040101010101" charset="-122"/>
              </a:rPr>
              <a:t> </a:t>
            </a:r>
            <a:r>
              <a:rPr lang="zh-CN" altLang="en-US" sz="2100" b="1" dirty="0" smtClean="0">
                <a:latin typeface="华文中宋" panose="02010600040101010101" charset="-122"/>
                <a:ea typeface="华文中宋" panose="02010600040101010101" charset="-122"/>
                <a:sym typeface="华文中宋" panose="02010600040101010101" charset="-122"/>
              </a:rPr>
              <a:t>经常项目管理处</a:t>
            </a:r>
            <a:endParaRPr lang="zh-CN" altLang="zh-CN" sz="2100" b="1" dirty="0" smtClean="0">
              <a:latin typeface="华文中宋" panose="02010600040101010101" charset="-122"/>
              <a:ea typeface="华文中宋" panose="02010600040101010101" charset="-122"/>
              <a:sym typeface="华文中宋" panose="02010600040101010101" charset="-122"/>
            </a:endParaRPr>
          </a:p>
          <a:p>
            <a:pPr eaLnBrk="1" hangingPunct="1">
              <a:lnSpc>
                <a:spcPct val="110000"/>
              </a:lnSpc>
              <a:buClrTx/>
              <a:buSzTx/>
              <a:buFontTx/>
            </a:pPr>
            <a:r>
              <a:rPr lang="zh-CN" altLang="zh-CN" sz="2100" b="1" dirty="0" smtClean="0">
                <a:latin typeface="华文中宋" panose="02010600040101010101" charset="-122"/>
                <a:ea typeface="华文中宋" panose="02010600040101010101" charset="-122"/>
                <a:sym typeface="华文中宋" panose="02010600040101010101" charset="-122"/>
              </a:rPr>
              <a:t> 202</a:t>
            </a:r>
            <a:r>
              <a:rPr lang="en-US" altLang="zh-CN" sz="2100" b="1" dirty="0" smtClean="0">
                <a:latin typeface="华文中宋" panose="02010600040101010101" charset="-122"/>
                <a:ea typeface="华文中宋" panose="02010600040101010101" charset="-122"/>
                <a:sym typeface="华文中宋" panose="02010600040101010101" charset="-122"/>
              </a:rPr>
              <a:t>2</a:t>
            </a:r>
            <a:r>
              <a:rPr lang="zh-CN" altLang="zh-CN" sz="2100" b="1" dirty="0" smtClean="0">
                <a:latin typeface="华文中宋" panose="02010600040101010101" charset="-122"/>
                <a:ea typeface="华文中宋" panose="02010600040101010101" charset="-122"/>
                <a:sym typeface="华文中宋" panose="02010600040101010101" charset="-122"/>
              </a:rPr>
              <a:t>年</a:t>
            </a:r>
            <a:r>
              <a:rPr lang="en-US" altLang="zh-CN" sz="2100" b="1" dirty="0" smtClean="0">
                <a:latin typeface="华文中宋" panose="02010600040101010101" charset="-122"/>
                <a:ea typeface="华文中宋" panose="02010600040101010101" charset="-122"/>
                <a:sym typeface="华文中宋" panose="02010600040101010101" charset="-122"/>
              </a:rPr>
              <a:t>8</a:t>
            </a:r>
            <a:r>
              <a:rPr lang="zh-CN" altLang="zh-CN" sz="2100" b="1" dirty="0" smtClean="0">
                <a:latin typeface="华文中宋" panose="02010600040101010101" charset="-122"/>
                <a:ea typeface="华文中宋" panose="02010600040101010101" charset="-122"/>
                <a:sym typeface="华文中宋" panose="02010600040101010101" charset="-122"/>
              </a:rPr>
              <a:t>月</a:t>
            </a:r>
            <a:endParaRPr lang="zh-CN" altLang="zh-CN" sz="2100" b="1" dirty="0">
              <a:latin typeface="华文中宋" panose="02010600040101010101" charset="-122"/>
              <a:ea typeface="华文中宋" panose="02010600040101010101" charset="-122"/>
              <a:sym typeface="华文中宋" panose="02010600040101010101" charset="-122"/>
            </a:endParaRPr>
          </a:p>
        </p:txBody>
      </p:sp>
      <p:pic>
        <p:nvPicPr>
          <p:cNvPr id="4102" name="图片 2"/>
          <p:cNvPicPr>
            <a:picLocks noChangeAspect="1"/>
          </p:cNvPicPr>
          <p:nvPr/>
        </p:nvPicPr>
        <p:blipFill>
          <a:blip r:embed="rId4"/>
          <a:stretch>
            <a:fillRect/>
          </a:stretch>
        </p:blipFill>
        <p:spPr>
          <a:xfrm>
            <a:off x="0" y="0"/>
            <a:ext cx="2981325" cy="1865709"/>
          </a:xfrm>
          <a:prstGeom prst="rect">
            <a:avLst/>
          </a:prstGeom>
          <a:noFill/>
          <a:ln w="9525">
            <a:noFill/>
          </a:ln>
        </p:spPr>
      </p:pic>
      <p:sp>
        <p:nvSpPr>
          <p:cNvPr id="8" name="灯片编号占位符 7"/>
          <p:cNvSpPr>
            <a:spLocks noGrp="1"/>
          </p:cNvSpPr>
          <p:nvPr>
            <p:ph type="sldNum" sz="quarter" idx="12"/>
          </p:nvPr>
        </p:nvSpPr>
        <p:spPr/>
        <p:txBody>
          <a:bodyPr/>
          <a:lstStyle/>
          <a:p>
            <a:pPr lvl="0" eaLnBrk="1" hangingPunct="1">
              <a:buNone/>
            </a:pPr>
            <a:fld id="{9A0DB2DC-4C9A-4742-B13C-FB6460FD3503}" type="slidenum">
              <a:rPr lang="zh-CN" altLang="en-US" smtClean="0">
                <a:latin typeface="Arial" panose="020B0604020202020204" pitchFamily="34" charset="0"/>
              </a:rPr>
              <a:pPr lvl="0" eaLnBrk="1" hangingPunct="1">
                <a:buNone/>
              </a:pPr>
              <a:t>1</a:t>
            </a:fld>
            <a:endParaRPr lang="zh-CN" altLang="en-US" dirty="0">
              <a:latin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p:cNvPicPr>
            <a:picLocks noChangeAspect="1"/>
          </p:cNvPicPr>
          <p:nvPr/>
        </p:nvPicPr>
        <p:blipFill>
          <a:blip r:embed="rId2"/>
          <a:stretch>
            <a:fillRect/>
          </a:stretch>
        </p:blipFill>
        <p:spPr>
          <a:xfrm>
            <a:off x="10717" y="4531519"/>
            <a:ext cx="8268890" cy="601266"/>
          </a:xfrm>
          <a:prstGeom prst="rect">
            <a:avLst/>
          </a:prstGeom>
          <a:noFill/>
          <a:ln w="9525">
            <a:noFill/>
          </a:ln>
        </p:spPr>
      </p:pic>
      <p:pic>
        <p:nvPicPr>
          <p:cNvPr id="6147" name="Picture 5"/>
          <p:cNvPicPr>
            <a:picLocks noChangeAspect="1"/>
          </p:cNvPicPr>
          <p:nvPr/>
        </p:nvPicPr>
        <p:blipFill>
          <a:blip r:embed="rId3"/>
          <a:stretch>
            <a:fillRect/>
          </a:stretch>
        </p:blipFill>
        <p:spPr>
          <a:xfrm>
            <a:off x="8279606" y="4538662"/>
            <a:ext cx="890588" cy="586979"/>
          </a:xfrm>
          <a:prstGeom prst="rect">
            <a:avLst/>
          </a:prstGeom>
          <a:noFill/>
          <a:ln w="9525">
            <a:noFill/>
          </a:ln>
        </p:spPr>
      </p:pic>
      <p:sp>
        <p:nvSpPr>
          <p:cNvPr id="6148" name="内容占位符 2"/>
          <p:cNvSpPr>
            <a:spLocks noGrp="1"/>
          </p:cNvSpPr>
          <p:nvPr>
            <p:ph type="subTitle" idx="1"/>
          </p:nvPr>
        </p:nvSpPr>
        <p:spPr>
          <a:xfrm>
            <a:off x="457200" y="272653"/>
            <a:ext cx="8072438" cy="3948113"/>
          </a:xfrm>
        </p:spPr>
        <p:txBody>
          <a:bodyPr vert="horz" wrap="square" lIns="68580" tIns="34290" rIns="68580" bIns="34290" anchor="t"/>
          <a:lstStyle/>
          <a:p>
            <a:pPr algn="l" eaLnBrk="1" hangingPunct="1">
              <a:lnSpc>
                <a:spcPct val="200000"/>
              </a:lnSpc>
              <a:spcBef>
                <a:spcPct val="0"/>
              </a:spcBef>
            </a:pPr>
            <a:r>
              <a:rPr lang="en-US" altLang="zh-CN" sz="2700" dirty="0">
                <a:latin typeface="宋体" panose="02010600030101010101" pitchFamily="2" charset="-122"/>
                <a:sym typeface="宋体" panose="02010600030101010101" pitchFamily="2" charset="-122"/>
              </a:rPr>
              <a:t>   </a:t>
            </a:r>
            <a:endParaRPr lang="zh-CN" altLang="en-US" sz="2700" dirty="0">
              <a:latin typeface="宋体" panose="02010600030101010101" pitchFamily="2" charset="-122"/>
              <a:sym typeface="宋体" panose="02010600030101010101" pitchFamily="2" charset="-122"/>
            </a:endParaRPr>
          </a:p>
          <a:p>
            <a:pPr algn="l" eaLnBrk="1" hangingPunct="1">
              <a:lnSpc>
                <a:spcPct val="200000"/>
              </a:lnSpc>
              <a:spcBef>
                <a:spcPct val="0"/>
              </a:spcBef>
            </a:pPr>
            <a:r>
              <a:rPr lang="zh-CN" altLang="en-US" sz="2700" dirty="0" smtClean="0">
                <a:latin typeface="宋体" panose="02010600030101010101" pitchFamily="2" charset="-122"/>
                <a:sym typeface="宋体" panose="02010600030101010101" pitchFamily="2" charset="-122"/>
              </a:rPr>
              <a:t>   </a:t>
            </a:r>
            <a:endParaRPr lang="zh-CN" altLang="en-US" sz="2700" dirty="0">
              <a:latin typeface="宋体" panose="02010600030101010101" pitchFamily="2" charset="-122"/>
              <a:sym typeface="宋体" panose="02010600030101010101" pitchFamily="2" charset="-122"/>
            </a:endParaRPr>
          </a:p>
        </p:txBody>
      </p:sp>
      <p:sp>
        <p:nvSpPr>
          <p:cNvPr id="6149" name="TextBox 20"/>
          <p:cNvSpPr/>
          <p:nvPr/>
        </p:nvSpPr>
        <p:spPr>
          <a:xfrm>
            <a:off x="1480751" y="840381"/>
            <a:ext cx="8403431" cy="1638910"/>
          </a:xfrm>
          <a:prstGeom prst="rect">
            <a:avLst/>
          </a:prstGeom>
          <a:noFill/>
          <a:ln w="9525">
            <a:noFill/>
          </a:ln>
        </p:spPr>
        <p:txBody>
          <a:bodyPr wrap="square" lIns="68580" tIns="34290" rIns="68580" bIns="34290">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marL="0" indent="0" eaLnBrk="1" hangingPunct="1">
              <a:spcBef>
                <a:spcPct val="0"/>
              </a:spcBef>
              <a:buNone/>
            </a:pPr>
            <a:r>
              <a:rPr lang="zh-CN" altLang="en-US" sz="3000" b="1" dirty="0" smtClean="0">
                <a:latin typeface="宋体" panose="02010600030101010101" pitchFamily="2" charset="-122"/>
                <a:ea typeface="微软雅黑" panose="020B0503020204020204" pitchFamily="34" charset="-122"/>
                <a:sym typeface="宋体" panose="02010600030101010101" pitchFamily="2" charset="-122"/>
              </a:rPr>
              <a:t>试点企业退出机制</a:t>
            </a:r>
          </a:p>
          <a:p>
            <a:pPr marL="0" indent="0" eaLnBrk="1" hangingPunct="1">
              <a:spcBef>
                <a:spcPct val="0"/>
              </a:spcBef>
              <a:buNone/>
            </a:pPr>
            <a:endParaRPr lang="zh-CN" altLang="en-US" sz="3600" b="1" dirty="0">
              <a:solidFill>
                <a:srgbClr val="2D6398"/>
              </a:solidFill>
              <a:latin typeface="微软雅黑" panose="020B0503020204020204" pitchFamily="34" charset="-122"/>
              <a:ea typeface="微软雅黑" panose="020B0503020204020204" pitchFamily="34" charset="-122"/>
            </a:endParaRPr>
          </a:p>
          <a:p>
            <a:pPr marL="0" indent="0" eaLnBrk="1" hangingPunct="1">
              <a:spcBef>
                <a:spcPct val="0"/>
              </a:spcBef>
              <a:buNone/>
            </a:pPr>
            <a:endParaRPr lang="zh-CN" altLang="en-US" sz="3600" b="1" dirty="0">
              <a:solidFill>
                <a:srgbClr val="2D6398"/>
              </a:solidFill>
              <a:latin typeface="微软雅黑" panose="020B0503020204020204" pitchFamily="34" charset="-122"/>
              <a:ea typeface="微软雅黑" panose="020B0503020204020204" pitchFamily="34" charset="-122"/>
            </a:endParaRPr>
          </a:p>
        </p:txBody>
      </p:sp>
      <p:sp>
        <p:nvSpPr>
          <p:cNvPr id="6150" name="TextBox 30"/>
          <p:cNvSpPr/>
          <p:nvPr/>
        </p:nvSpPr>
        <p:spPr>
          <a:xfrm>
            <a:off x="3033713" y="1723549"/>
            <a:ext cx="5853589" cy="484748"/>
          </a:xfrm>
          <a:prstGeom prst="rect">
            <a:avLst/>
          </a:prstGeom>
          <a:noFill/>
          <a:ln w="9525">
            <a:noFill/>
          </a:ln>
        </p:spPr>
        <p:txBody>
          <a:bodyPr wrap="square" lIns="68580" tIns="34290" rIns="68580" bIns="34290">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a:buNone/>
            </a:pPr>
            <a:endParaRPr lang="zh-CN" altLang="en-US" sz="2700" dirty="0"/>
          </a:p>
        </p:txBody>
      </p:sp>
      <p:sp>
        <p:nvSpPr>
          <p:cNvPr id="6151" name="TextBox 30"/>
          <p:cNvSpPr/>
          <p:nvPr/>
        </p:nvSpPr>
        <p:spPr>
          <a:xfrm>
            <a:off x="1914896" y="1618035"/>
            <a:ext cx="7009411" cy="2553007"/>
          </a:xfrm>
          <a:prstGeom prst="rect">
            <a:avLst/>
          </a:prstGeom>
          <a:noFill/>
          <a:ln w="9525">
            <a:noFill/>
          </a:ln>
        </p:spPr>
        <p:txBody>
          <a:bodyPr wrap="square" lIns="68580" tIns="34290" rIns="68580" bIns="34290">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a:buNone/>
            </a:pPr>
            <a:r>
              <a:rPr lang="zh-CN" altLang="en-US" sz="2700" dirty="0" smtClean="0"/>
              <a:t>  </a:t>
            </a:r>
            <a:r>
              <a:rPr lang="zh-CN" altLang="en-US" sz="2400" b="1" dirty="0" smtClean="0"/>
              <a:t>试点企业发生下列情形之一，试点银行自发现之日起</a:t>
            </a:r>
            <a:r>
              <a:rPr lang="en-US" sz="2400" b="1" dirty="0" smtClean="0"/>
              <a:t>5</a:t>
            </a:r>
            <a:r>
              <a:rPr lang="zh-CN" altLang="en-US" sz="2400" b="1" dirty="0" smtClean="0"/>
              <a:t>个工作日内取消企业试点资格：</a:t>
            </a:r>
            <a:endParaRPr lang="en-US" altLang="zh-CN" sz="2400" b="1" dirty="0" smtClean="0"/>
          </a:p>
          <a:p>
            <a:pPr>
              <a:buNone/>
            </a:pPr>
            <a:r>
              <a:rPr lang="zh-CN" altLang="en-US" sz="2400" dirty="0" smtClean="0"/>
              <a:t>   （一）试点银行对企业定期评估不合格的。</a:t>
            </a:r>
          </a:p>
          <a:p>
            <a:pPr>
              <a:buNone/>
            </a:pPr>
            <a:r>
              <a:rPr lang="zh-CN" altLang="en-US" sz="2400" dirty="0" smtClean="0"/>
              <a:t>   （二）企业被所在地外汇局降为</a:t>
            </a:r>
            <a:r>
              <a:rPr lang="en-US" sz="2400" dirty="0" smtClean="0"/>
              <a:t>B/C</a:t>
            </a:r>
            <a:r>
              <a:rPr lang="zh-CN" altLang="en-US" sz="2400" dirty="0" smtClean="0"/>
              <a:t>类或处罚的。</a:t>
            </a:r>
          </a:p>
          <a:p>
            <a:pPr>
              <a:buNone/>
            </a:pPr>
            <a:r>
              <a:rPr lang="zh-CN" altLang="en-US" sz="2400" dirty="0" smtClean="0"/>
              <a:t>   （三）发现企业存在构造贸易、虚假贸易等异常情况的。</a:t>
            </a:r>
          </a:p>
        </p:txBody>
      </p:sp>
      <p:grpSp>
        <p:nvGrpSpPr>
          <p:cNvPr id="2" name="组合 7"/>
          <p:cNvGrpSpPr>
            <a:grpSpLocks/>
          </p:cNvGrpSpPr>
          <p:nvPr/>
        </p:nvGrpSpPr>
        <p:grpSpPr bwMode="auto">
          <a:xfrm>
            <a:off x="-1295400" y="1231106"/>
            <a:ext cx="2847975" cy="2847975"/>
            <a:chOff x="-1898469" y="2299063"/>
            <a:chExt cx="3796937" cy="3796937"/>
          </a:xfrm>
        </p:grpSpPr>
        <p:sp>
          <p:nvSpPr>
            <p:cNvPr id="9" name="不完整圆 3">
              <a:extLst>
                <a:ext uri="{FF2B5EF4-FFF2-40B4-BE49-F238E27FC236}"/>
              </a:extLst>
            </p:cNvPr>
            <p:cNvSpPr/>
            <p:nvPr/>
          </p:nvSpPr>
          <p:spPr>
            <a:xfrm rot="16200000">
              <a:off x="-1481866" y="2662373"/>
              <a:ext cx="2963731" cy="2963731"/>
            </a:xfrm>
            <a:prstGeom prst="pie">
              <a:avLst>
                <a:gd name="adj1" fmla="val 0"/>
                <a:gd name="adj2" fmla="val 10802515"/>
              </a:avLst>
            </a:prstGeom>
            <a:gradFill flip="none" rotWithShape="1">
              <a:gsLst>
                <a:gs pos="2286">
                  <a:srgbClr val="D9F6FB"/>
                </a:gs>
                <a:gs pos="100000">
                  <a:srgbClr val="BEF0F8"/>
                </a:gs>
                <a:gs pos="100000">
                  <a:srgbClr val="BEF0F8">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endParaRPr>
            </a:p>
          </p:txBody>
        </p:sp>
        <p:sp>
          <p:nvSpPr>
            <p:cNvPr id="10" name="空心弧 9">
              <a:extLst>
                <a:ext uri="{FF2B5EF4-FFF2-40B4-BE49-F238E27FC236}"/>
              </a:extLst>
            </p:cNvPr>
            <p:cNvSpPr/>
            <p:nvPr/>
          </p:nvSpPr>
          <p:spPr>
            <a:xfrm rot="5400000">
              <a:off x="-1898469" y="2299063"/>
              <a:ext cx="3796937" cy="3796937"/>
            </a:xfrm>
            <a:prstGeom prst="blockArc">
              <a:avLst>
                <a:gd name="adj1" fmla="val 10800000"/>
                <a:gd name="adj2" fmla="val 50061"/>
                <a:gd name="adj3" fmla="val 2746"/>
              </a:avLst>
            </a:prstGeom>
            <a:solidFill>
              <a:srgbClr val="D5D5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endParaRPr>
            </a:p>
          </p:txBody>
        </p:sp>
      </p:grpSp>
      <p:pic>
        <p:nvPicPr>
          <p:cNvPr id="19" name="Picture 2">
            <a:extLst>
              <a:ext uri="{FF2B5EF4-FFF2-40B4-BE49-F238E27FC236}"/>
            </a:extLst>
          </p:cNvPr>
          <p:cNvPicPr>
            <a:picLocks noChangeAspect="1" noChangeArrowheads="1"/>
          </p:cNvPicPr>
          <p:nvPr/>
        </p:nvPicPr>
        <p:blipFill rotWithShape="1">
          <a:blip r:embed="rId4">
            <a:duotone>
              <a:schemeClr val="bg2">
                <a:shade val="45000"/>
                <a:satMod val="135000"/>
              </a:schemeClr>
              <a:prstClr val="white"/>
            </a:duotone>
            <a:extLst>
              <a:ext uri="{28A0092B-C50C-407E-A947-70E740481C1C}">
                <a14:useLocalDpi xmlns:a14="http://schemas.microsoft.com/office/drawing/2010/main" xmlns="" val="0"/>
              </a:ext>
            </a:extLst>
          </a:blip>
          <a:srcRect r="75385" b="65179"/>
          <a:stretch/>
        </p:blipFill>
        <p:spPr bwMode="auto">
          <a:xfrm>
            <a:off x="1489050" y="2763738"/>
            <a:ext cx="648347" cy="643418"/>
          </a:xfrm>
          <a:prstGeom prst="rect">
            <a:avLst/>
          </a:prstGeom>
          <a:noFill/>
          <a:extLst>
            <a:ext uri="{909E8E84-426E-40DD-AFC4-6F175D3DCCD1}">
              <a14:hiddenFill xmlns:a14="http://schemas.microsoft.com/office/drawing/2010/main" xmlns="">
                <a:solidFill>
                  <a:srgbClr val="FFFFFF"/>
                </a:solidFill>
              </a14:hiddenFill>
            </a:ext>
          </a:extLst>
        </p:spPr>
      </p:pic>
      <p:pic>
        <p:nvPicPr>
          <p:cNvPr id="16" name="Picture 2">
            <a:extLst>
              <a:ext uri="{FF2B5EF4-FFF2-40B4-BE49-F238E27FC236}"/>
            </a:extLst>
          </p:cNvPr>
          <p:cNvPicPr>
            <a:picLocks noChangeAspect="1" noChangeArrowheads="1"/>
          </p:cNvPicPr>
          <p:nvPr/>
        </p:nvPicPr>
        <p:blipFill rotWithShape="1">
          <a:blip r:embed="rId5">
            <a:duotone>
              <a:schemeClr val="bg2">
                <a:shade val="45000"/>
                <a:satMod val="135000"/>
              </a:schemeClr>
              <a:prstClr val="white"/>
            </a:duotone>
            <a:extLst>
              <a:ext uri="{28A0092B-C50C-407E-A947-70E740481C1C}">
                <a14:useLocalDpi xmlns:a14="http://schemas.microsoft.com/office/drawing/2010/main" xmlns="" val="0"/>
              </a:ext>
            </a:extLst>
          </a:blip>
          <a:srcRect l="24826" r="49574" b="65179"/>
          <a:stretch/>
        </p:blipFill>
        <p:spPr bwMode="auto">
          <a:xfrm>
            <a:off x="875473" y="3666210"/>
            <a:ext cx="674282" cy="643418"/>
          </a:xfrm>
          <a:prstGeom prst="rect">
            <a:avLst/>
          </a:prstGeom>
          <a:noFill/>
          <a:extLst>
            <a:ext uri="{909E8E84-426E-40DD-AFC4-6F175D3DCCD1}">
              <a14:hiddenFill xmlns:a14="http://schemas.microsoft.com/office/drawing/2010/main" xmlns="">
                <a:solidFill>
                  <a:srgbClr val="FFFFFF"/>
                </a:solidFill>
              </a14:hiddenFill>
            </a:ext>
          </a:extLst>
        </p:spPr>
      </p:pic>
      <p:sp>
        <p:nvSpPr>
          <p:cNvPr id="42" name="矩形 41"/>
          <p:cNvSpPr/>
          <p:nvPr/>
        </p:nvSpPr>
        <p:spPr>
          <a:xfrm>
            <a:off x="3114589" y="3145214"/>
            <a:ext cx="138548" cy="484748"/>
          </a:xfrm>
          <a:prstGeom prst="rect">
            <a:avLst/>
          </a:prstGeom>
        </p:spPr>
        <p:txBody>
          <a:bodyPr wrap="none" lIns="68580" tIns="34290" rIns="68580" bIns="34290">
            <a:spAutoFit/>
          </a:bodyPr>
          <a:lstStyle/>
          <a:p>
            <a:endParaRPr lang="zh-CN" altLang="en-US" sz="2700" dirty="0"/>
          </a:p>
        </p:txBody>
      </p:sp>
      <p:pic>
        <p:nvPicPr>
          <p:cNvPr id="37" name="Picture 2"/>
          <p:cNvPicPr>
            <a:picLocks noChangeAspect="1" noChangeArrowheads="1"/>
          </p:cNvPicPr>
          <p:nvPr/>
        </p:nvPicPr>
        <p:blipFill>
          <a:blip r:embed="rId6"/>
          <a:srcRect l="50674" r="24712" b="66338"/>
          <a:stretch>
            <a:fillRect/>
          </a:stretch>
        </p:blipFill>
        <p:spPr bwMode="auto">
          <a:xfrm>
            <a:off x="786494" y="942976"/>
            <a:ext cx="647700" cy="622697"/>
          </a:xfrm>
          <a:prstGeom prst="rect">
            <a:avLst/>
          </a:prstGeom>
          <a:noFill/>
          <a:ln w="9525">
            <a:noFill/>
            <a:miter lim="800000"/>
            <a:headEnd/>
            <a:tailEnd/>
          </a:ln>
        </p:spPr>
      </p:pic>
      <p:pic>
        <p:nvPicPr>
          <p:cNvPr id="38" name="Picture 2">
            <a:extLst>
              <a:ext uri="{FF2B5EF4-FFF2-40B4-BE49-F238E27FC236}"/>
            </a:extLst>
          </p:cNvPr>
          <p:cNvPicPr>
            <a:picLocks noChangeAspect="1" noChangeArrowheads="1"/>
          </p:cNvPicPr>
          <p:nvPr/>
        </p:nvPicPr>
        <p:blipFill rotWithShape="1">
          <a:blip r:embed="rId7">
            <a:duotone>
              <a:schemeClr val="accent1">
                <a:shade val="45000"/>
                <a:satMod val="135000"/>
              </a:schemeClr>
              <a:prstClr val="white"/>
            </a:duotone>
            <a:extLst>
              <a:ext uri="{28A0092B-C50C-407E-A947-70E740481C1C}">
                <a14:useLocalDpi xmlns:a14="http://schemas.microsoft.com/office/drawing/2010/main" xmlns="" val="0"/>
              </a:ext>
            </a:extLst>
          </a:blip>
          <a:srcRect l="76031" b="66686"/>
          <a:stretch/>
        </p:blipFill>
        <p:spPr bwMode="auto">
          <a:xfrm>
            <a:off x="1389472" y="1735788"/>
            <a:ext cx="649559" cy="615582"/>
          </a:xfrm>
          <a:prstGeom prst="rect">
            <a:avLst/>
          </a:prstGeom>
          <a:noFill/>
          <a:extLst>
            <a:ext uri="{909E8E84-426E-40DD-AFC4-6F175D3DCCD1}">
              <a14:hiddenFill xmlns:a14="http://schemas.microsoft.com/office/drawing/2010/main" xmlns="">
                <a:solidFill>
                  <a:srgbClr val="FFFFFF"/>
                </a:solidFill>
              </a14:hiddenFill>
            </a:ext>
          </a:extLst>
        </p:spPr>
      </p:pic>
      <p:sp>
        <p:nvSpPr>
          <p:cNvPr id="39" name="TextBox 38"/>
          <p:cNvSpPr txBox="1"/>
          <p:nvPr/>
        </p:nvSpPr>
        <p:spPr>
          <a:xfrm>
            <a:off x="3197431" y="3847605"/>
            <a:ext cx="5406242" cy="392415"/>
          </a:xfrm>
          <a:prstGeom prst="rect">
            <a:avLst/>
          </a:prstGeom>
          <a:noFill/>
        </p:spPr>
        <p:txBody>
          <a:bodyPr wrap="square" lIns="68580" tIns="34290" rIns="68580" bIns="34290" rtlCol="0">
            <a:spAutoFit/>
          </a:bodyPr>
          <a:lstStyle/>
          <a:p>
            <a:endParaRPr lang="zh-CN" altLang="en-US" sz="2100" b="1" dirty="0"/>
          </a:p>
        </p:txBody>
      </p:sp>
      <p:sp>
        <p:nvSpPr>
          <p:cNvPr id="43" name="灯片编号占位符 42"/>
          <p:cNvSpPr>
            <a:spLocks noGrp="1"/>
          </p:cNvSpPr>
          <p:nvPr>
            <p:ph type="sldNum" sz="quarter" idx="12"/>
          </p:nvPr>
        </p:nvSpPr>
        <p:spPr/>
        <p:txBody>
          <a:bodyPr/>
          <a:lstStyle/>
          <a:p>
            <a:pPr lvl="0" eaLnBrk="1" hangingPunct="1">
              <a:buNone/>
            </a:pPr>
            <a:fld id="{9A0DB2DC-4C9A-4742-B13C-FB6460FD3503}" type="slidenum">
              <a:rPr lang="zh-CN" altLang="en-US" smtClean="0">
                <a:latin typeface="Arial" panose="020B0604020202020204" pitchFamily="34" charset="0"/>
              </a:rPr>
              <a:pPr lvl="0" eaLnBrk="1" hangingPunct="1">
                <a:buNone/>
              </a:pPr>
              <a:t>10</a:t>
            </a:fld>
            <a:endParaRPr lang="zh-CN" altLang="en-US" dirty="0">
              <a:latin typeface="Arial" panose="020B0604020202020204"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500"/>
                                        <p:tgtEl>
                                          <p:spTgt spid="2"/>
                                        </p:tgtEl>
                                      </p:cBhvr>
                                    </p:animEffect>
                                  </p:childTnLst>
                                </p:cTn>
                              </p:par>
                              <p:par>
                                <p:cTn id="8" presetID="53" presetClass="entr" presetSubtype="16" fill="hold" nodeType="withEffect">
                                  <p:stCondLst>
                                    <p:cond delay="0"/>
                                  </p:stCondLst>
                                  <p:childTnLst>
                                    <p:set>
                                      <p:cBhvr>
                                        <p:cTn id="9" dur="1" fill="hold">
                                          <p:stCondLst>
                                            <p:cond delay="0"/>
                                          </p:stCondLst>
                                        </p:cTn>
                                        <p:tgtEl>
                                          <p:spTgt spid="38"/>
                                        </p:tgtEl>
                                        <p:attrNameLst>
                                          <p:attrName>style.visibility</p:attrName>
                                        </p:attrNameLst>
                                      </p:cBhvr>
                                      <p:to>
                                        <p:strVal val="visible"/>
                                      </p:to>
                                    </p:set>
                                    <p:anim calcmode="lin" valueType="num">
                                      <p:cBhvr>
                                        <p:cTn id="10" dur="500" fill="hold"/>
                                        <p:tgtEl>
                                          <p:spTgt spid="38"/>
                                        </p:tgtEl>
                                        <p:attrNameLst>
                                          <p:attrName>ppt_w</p:attrName>
                                        </p:attrNameLst>
                                      </p:cBhvr>
                                      <p:tavLst>
                                        <p:tav tm="0">
                                          <p:val>
                                            <p:fltVal val="0"/>
                                          </p:val>
                                        </p:tav>
                                        <p:tav tm="100000">
                                          <p:val>
                                            <p:strVal val="#ppt_w"/>
                                          </p:val>
                                        </p:tav>
                                      </p:tavLst>
                                    </p:anim>
                                    <p:anim calcmode="lin" valueType="num">
                                      <p:cBhvr>
                                        <p:cTn id="11" dur="500" fill="hold"/>
                                        <p:tgtEl>
                                          <p:spTgt spid="38"/>
                                        </p:tgtEl>
                                        <p:attrNameLst>
                                          <p:attrName>ppt_h</p:attrName>
                                        </p:attrNameLst>
                                      </p:cBhvr>
                                      <p:tavLst>
                                        <p:tav tm="0">
                                          <p:val>
                                            <p:fltVal val="0"/>
                                          </p:val>
                                        </p:tav>
                                        <p:tav tm="100000">
                                          <p:val>
                                            <p:strVal val="#ppt_h"/>
                                          </p:val>
                                        </p:tav>
                                      </p:tavLst>
                                    </p:anim>
                                    <p:animEffect transition="in" filter="fade">
                                      <p:cBhvr>
                                        <p:cTn id="1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p:cNvPicPr>
            <a:picLocks noChangeAspect="1"/>
          </p:cNvPicPr>
          <p:nvPr/>
        </p:nvPicPr>
        <p:blipFill>
          <a:blip r:embed="rId2"/>
          <a:stretch>
            <a:fillRect/>
          </a:stretch>
        </p:blipFill>
        <p:spPr>
          <a:xfrm>
            <a:off x="10717" y="4531519"/>
            <a:ext cx="8268890" cy="601266"/>
          </a:xfrm>
          <a:prstGeom prst="rect">
            <a:avLst/>
          </a:prstGeom>
          <a:noFill/>
          <a:ln w="9525">
            <a:noFill/>
          </a:ln>
        </p:spPr>
      </p:pic>
      <p:pic>
        <p:nvPicPr>
          <p:cNvPr id="6147" name="Picture 5"/>
          <p:cNvPicPr>
            <a:picLocks noChangeAspect="1"/>
          </p:cNvPicPr>
          <p:nvPr/>
        </p:nvPicPr>
        <p:blipFill>
          <a:blip r:embed="rId3"/>
          <a:stretch>
            <a:fillRect/>
          </a:stretch>
        </p:blipFill>
        <p:spPr>
          <a:xfrm>
            <a:off x="8279606" y="4538662"/>
            <a:ext cx="890588" cy="586979"/>
          </a:xfrm>
          <a:prstGeom prst="rect">
            <a:avLst/>
          </a:prstGeom>
          <a:noFill/>
          <a:ln w="9525">
            <a:noFill/>
          </a:ln>
        </p:spPr>
      </p:pic>
      <p:sp>
        <p:nvSpPr>
          <p:cNvPr id="6148" name="内容占位符 2"/>
          <p:cNvSpPr>
            <a:spLocks noGrp="1"/>
          </p:cNvSpPr>
          <p:nvPr>
            <p:ph type="subTitle" idx="1"/>
          </p:nvPr>
        </p:nvSpPr>
        <p:spPr>
          <a:xfrm>
            <a:off x="457200" y="272653"/>
            <a:ext cx="8072438" cy="3948113"/>
          </a:xfrm>
        </p:spPr>
        <p:txBody>
          <a:bodyPr vert="horz" wrap="square" lIns="68580" tIns="34290" rIns="68580" bIns="34290" anchor="t"/>
          <a:lstStyle/>
          <a:p>
            <a:pPr algn="l" eaLnBrk="1" hangingPunct="1">
              <a:lnSpc>
                <a:spcPct val="200000"/>
              </a:lnSpc>
              <a:spcBef>
                <a:spcPct val="0"/>
              </a:spcBef>
            </a:pPr>
            <a:r>
              <a:rPr lang="en-US" altLang="zh-CN" sz="2700" dirty="0">
                <a:latin typeface="宋体" panose="02010600030101010101" pitchFamily="2" charset="-122"/>
                <a:sym typeface="宋体" panose="02010600030101010101" pitchFamily="2" charset="-122"/>
              </a:rPr>
              <a:t>   </a:t>
            </a:r>
            <a:endParaRPr lang="zh-CN" altLang="en-US" sz="2700" dirty="0">
              <a:latin typeface="宋体" panose="02010600030101010101" pitchFamily="2" charset="-122"/>
              <a:sym typeface="宋体" panose="02010600030101010101" pitchFamily="2" charset="-122"/>
            </a:endParaRPr>
          </a:p>
          <a:p>
            <a:pPr algn="l" eaLnBrk="1" hangingPunct="1">
              <a:lnSpc>
                <a:spcPct val="200000"/>
              </a:lnSpc>
              <a:spcBef>
                <a:spcPct val="0"/>
              </a:spcBef>
            </a:pPr>
            <a:r>
              <a:rPr lang="zh-CN" altLang="en-US" sz="2700" dirty="0" smtClean="0">
                <a:latin typeface="宋体" panose="02010600030101010101" pitchFamily="2" charset="-122"/>
                <a:sym typeface="宋体" panose="02010600030101010101" pitchFamily="2" charset="-122"/>
              </a:rPr>
              <a:t>   </a:t>
            </a:r>
            <a:endParaRPr lang="zh-CN" altLang="en-US" sz="2700" dirty="0">
              <a:latin typeface="宋体" panose="02010600030101010101" pitchFamily="2" charset="-122"/>
              <a:sym typeface="宋体" panose="02010600030101010101" pitchFamily="2" charset="-122"/>
            </a:endParaRPr>
          </a:p>
        </p:txBody>
      </p:sp>
      <p:sp>
        <p:nvSpPr>
          <p:cNvPr id="6149" name="TextBox 20"/>
          <p:cNvSpPr/>
          <p:nvPr/>
        </p:nvSpPr>
        <p:spPr>
          <a:xfrm>
            <a:off x="1454032" y="359430"/>
            <a:ext cx="8403431" cy="1638910"/>
          </a:xfrm>
          <a:prstGeom prst="rect">
            <a:avLst/>
          </a:prstGeom>
          <a:noFill/>
          <a:ln w="9525">
            <a:noFill/>
          </a:ln>
        </p:spPr>
        <p:txBody>
          <a:bodyPr wrap="square" lIns="68580" tIns="34290" rIns="68580" bIns="34290">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marL="0" indent="0" eaLnBrk="1" hangingPunct="1">
              <a:spcBef>
                <a:spcPct val="0"/>
              </a:spcBef>
              <a:buNone/>
            </a:pPr>
            <a:r>
              <a:rPr lang="zh-CN" altLang="en-US" sz="3000" b="1" dirty="0" smtClean="0">
                <a:latin typeface="宋体" panose="02010600030101010101" pitchFamily="2" charset="-122"/>
                <a:ea typeface="微软雅黑" panose="020B0503020204020204" pitchFamily="34" charset="-122"/>
                <a:sym typeface="宋体" panose="02010600030101010101" pitchFamily="2" charset="-122"/>
              </a:rPr>
              <a:t>试点企业</a:t>
            </a:r>
            <a:r>
              <a:rPr lang="zh-CN" altLang="en-US" sz="3000" b="1" dirty="0" smtClean="0">
                <a:latin typeface="宋体" panose="02010600030101010101" pitchFamily="2" charset="-122"/>
                <a:ea typeface="微软雅黑" panose="020B0503020204020204" pitchFamily="34" charset="-122"/>
                <a:sym typeface="宋体" panose="02010600030101010101" pitchFamily="2" charset="-122"/>
              </a:rPr>
              <a:t>退出机制</a:t>
            </a:r>
            <a:endParaRPr lang="zh-CN" altLang="en-US" sz="3000" b="1" dirty="0" smtClean="0">
              <a:latin typeface="宋体" panose="02010600030101010101" pitchFamily="2" charset="-122"/>
              <a:ea typeface="微软雅黑" panose="020B0503020204020204" pitchFamily="34" charset="-122"/>
              <a:sym typeface="宋体" panose="02010600030101010101" pitchFamily="2" charset="-122"/>
            </a:endParaRPr>
          </a:p>
          <a:p>
            <a:pPr marL="0" indent="0" eaLnBrk="1" hangingPunct="1">
              <a:spcBef>
                <a:spcPct val="0"/>
              </a:spcBef>
              <a:buNone/>
            </a:pPr>
            <a:endParaRPr lang="zh-CN" altLang="en-US" sz="3600" b="1" dirty="0">
              <a:solidFill>
                <a:srgbClr val="2D6398"/>
              </a:solidFill>
              <a:latin typeface="微软雅黑" panose="020B0503020204020204" pitchFamily="34" charset="-122"/>
              <a:ea typeface="微软雅黑" panose="020B0503020204020204" pitchFamily="34" charset="-122"/>
            </a:endParaRPr>
          </a:p>
          <a:p>
            <a:pPr marL="0" indent="0" eaLnBrk="1" hangingPunct="1">
              <a:spcBef>
                <a:spcPct val="0"/>
              </a:spcBef>
              <a:buNone/>
            </a:pPr>
            <a:endParaRPr lang="zh-CN" altLang="en-US" sz="3600" b="1" dirty="0">
              <a:solidFill>
                <a:srgbClr val="2D6398"/>
              </a:solidFill>
              <a:latin typeface="微软雅黑" panose="020B0503020204020204" pitchFamily="34" charset="-122"/>
              <a:ea typeface="微软雅黑" panose="020B0503020204020204" pitchFamily="34" charset="-122"/>
            </a:endParaRPr>
          </a:p>
        </p:txBody>
      </p:sp>
      <p:sp>
        <p:nvSpPr>
          <p:cNvPr id="6150" name="TextBox 30"/>
          <p:cNvSpPr/>
          <p:nvPr/>
        </p:nvSpPr>
        <p:spPr>
          <a:xfrm>
            <a:off x="3033713" y="1723549"/>
            <a:ext cx="5853589" cy="484748"/>
          </a:xfrm>
          <a:prstGeom prst="rect">
            <a:avLst/>
          </a:prstGeom>
          <a:noFill/>
          <a:ln w="9525">
            <a:noFill/>
          </a:ln>
        </p:spPr>
        <p:txBody>
          <a:bodyPr wrap="square" lIns="68580" tIns="34290" rIns="68580" bIns="34290">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a:buNone/>
            </a:pPr>
            <a:endParaRPr lang="zh-CN" altLang="en-US" sz="2700" dirty="0"/>
          </a:p>
        </p:txBody>
      </p:sp>
      <p:sp>
        <p:nvSpPr>
          <p:cNvPr id="6151" name="TextBox 30"/>
          <p:cNvSpPr/>
          <p:nvPr/>
        </p:nvSpPr>
        <p:spPr>
          <a:xfrm>
            <a:off x="1816925" y="967860"/>
            <a:ext cx="7009411" cy="3793346"/>
          </a:xfrm>
          <a:prstGeom prst="rect">
            <a:avLst/>
          </a:prstGeom>
          <a:noFill/>
          <a:ln w="9525">
            <a:noFill/>
          </a:ln>
        </p:spPr>
        <p:txBody>
          <a:bodyPr wrap="square" lIns="68580" tIns="34290" rIns="68580" bIns="34290">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a:buNone/>
            </a:pPr>
            <a:r>
              <a:rPr lang="zh-CN" altLang="en-US" sz="2700" dirty="0" smtClean="0"/>
              <a:t>  </a:t>
            </a:r>
            <a:r>
              <a:rPr lang="zh-CN" altLang="en-US" sz="2700" b="1" dirty="0" smtClean="0"/>
              <a:t>试点企业发生下列情形之一，试点银行自发现之日起</a:t>
            </a:r>
            <a:r>
              <a:rPr lang="en-US" sz="2700" b="1" dirty="0" smtClean="0"/>
              <a:t>5</a:t>
            </a:r>
            <a:r>
              <a:rPr lang="zh-CN" altLang="en-US" sz="2700" b="1" dirty="0" smtClean="0"/>
              <a:t>个工作日内取消企业试点资格：</a:t>
            </a:r>
            <a:endParaRPr lang="en-US" altLang="zh-CN" sz="2700" b="1" dirty="0" smtClean="0"/>
          </a:p>
          <a:p>
            <a:pPr>
              <a:buNone/>
            </a:pPr>
            <a:endParaRPr lang="en-US" altLang="zh-CN" sz="2700" b="1" dirty="0" smtClean="0"/>
          </a:p>
          <a:p>
            <a:pPr>
              <a:buNone/>
            </a:pPr>
            <a:r>
              <a:rPr lang="zh-CN" altLang="en-US" sz="2800" dirty="0" smtClean="0"/>
              <a:t>（四）业务核查中发现企业提供虚假单证的。</a:t>
            </a:r>
          </a:p>
          <a:p>
            <a:pPr>
              <a:buNone/>
            </a:pPr>
            <a:r>
              <a:rPr lang="zh-CN" altLang="en-US" sz="2800" dirty="0" smtClean="0"/>
              <a:t>（五）企业不配合所在地外汇局、试点银行监督管理的。</a:t>
            </a:r>
          </a:p>
          <a:p>
            <a:endParaRPr lang="zh-CN" altLang="en-US" sz="2700" dirty="0" smtClean="0"/>
          </a:p>
        </p:txBody>
      </p:sp>
      <p:grpSp>
        <p:nvGrpSpPr>
          <p:cNvPr id="2" name="组合 7"/>
          <p:cNvGrpSpPr>
            <a:grpSpLocks/>
          </p:cNvGrpSpPr>
          <p:nvPr/>
        </p:nvGrpSpPr>
        <p:grpSpPr bwMode="auto">
          <a:xfrm>
            <a:off x="-1295400" y="1231106"/>
            <a:ext cx="2847975" cy="2847975"/>
            <a:chOff x="-1898469" y="2299063"/>
            <a:chExt cx="3796937" cy="3796937"/>
          </a:xfrm>
        </p:grpSpPr>
        <p:sp>
          <p:nvSpPr>
            <p:cNvPr id="9" name="不完整圆 3">
              <a:extLst>
                <a:ext uri="{FF2B5EF4-FFF2-40B4-BE49-F238E27FC236}"/>
              </a:extLst>
            </p:cNvPr>
            <p:cNvSpPr/>
            <p:nvPr/>
          </p:nvSpPr>
          <p:spPr>
            <a:xfrm rot="16200000">
              <a:off x="-1481866" y="2662373"/>
              <a:ext cx="2963731" cy="2963731"/>
            </a:xfrm>
            <a:prstGeom prst="pie">
              <a:avLst>
                <a:gd name="adj1" fmla="val 0"/>
                <a:gd name="adj2" fmla="val 10802515"/>
              </a:avLst>
            </a:prstGeom>
            <a:gradFill flip="none" rotWithShape="1">
              <a:gsLst>
                <a:gs pos="2286">
                  <a:srgbClr val="D9F6FB"/>
                </a:gs>
                <a:gs pos="100000">
                  <a:srgbClr val="BEF0F8"/>
                </a:gs>
                <a:gs pos="100000">
                  <a:srgbClr val="BEF0F8">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endParaRPr>
            </a:p>
          </p:txBody>
        </p:sp>
        <p:sp>
          <p:nvSpPr>
            <p:cNvPr id="10" name="空心弧 9">
              <a:extLst>
                <a:ext uri="{FF2B5EF4-FFF2-40B4-BE49-F238E27FC236}"/>
              </a:extLst>
            </p:cNvPr>
            <p:cNvSpPr/>
            <p:nvPr/>
          </p:nvSpPr>
          <p:spPr>
            <a:xfrm rot="5400000">
              <a:off x="-1898469" y="2299063"/>
              <a:ext cx="3796937" cy="3796937"/>
            </a:xfrm>
            <a:prstGeom prst="blockArc">
              <a:avLst>
                <a:gd name="adj1" fmla="val 10800000"/>
                <a:gd name="adj2" fmla="val 50061"/>
                <a:gd name="adj3" fmla="val 2746"/>
              </a:avLst>
            </a:prstGeom>
            <a:solidFill>
              <a:srgbClr val="D5D5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endParaRPr>
            </a:p>
          </p:txBody>
        </p:sp>
      </p:grpSp>
      <p:pic>
        <p:nvPicPr>
          <p:cNvPr id="19" name="Picture 2">
            <a:extLst>
              <a:ext uri="{FF2B5EF4-FFF2-40B4-BE49-F238E27FC236}"/>
            </a:extLst>
          </p:cNvPr>
          <p:cNvPicPr>
            <a:picLocks noChangeAspect="1" noChangeArrowheads="1"/>
          </p:cNvPicPr>
          <p:nvPr/>
        </p:nvPicPr>
        <p:blipFill rotWithShape="1">
          <a:blip r:embed="rId4">
            <a:duotone>
              <a:schemeClr val="bg2">
                <a:shade val="45000"/>
                <a:satMod val="135000"/>
              </a:schemeClr>
              <a:prstClr val="white"/>
            </a:duotone>
            <a:extLst>
              <a:ext uri="{28A0092B-C50C-407E-A947-70E740481C1C}">
                <a14:useLocalDpi xmlns:a14="http://schemas.microsoft.com/office/drawing/2010/main" xmlns="" val="0"/>
              </a:ext>
            </a:extLst>
          </a:blip>
          <a:srcRect r="75385" b="65179"/>
          <a:stretch/>
        </p:blipFill>
        <p:spPr bwMode="auto">
          <a:xfrm>
            <a:off x="1489050" y="2763738"/>
            <a:ext cx="648347" cy="643418"/>
          </a:xfrm>
          <a:prstGeom prst="rect">
            <a:avLst/>
          </a:prstGeom>
          <a:noFill/>
          <a:extLst>
            <a:ext uri="{909E8E84-426E-40DD-AFC4-6F175D3DCCD1}">
              <a14:hiddenFill xmlns:a14="http://schemas.microsoft.com/office/drawing/2010/main" xmlns="">
                <a:solidFill>
                  <a:srgbClr val="FFFFFF"/>
                </a:solidFill>
              </a14:hiddenFill>
            </a:ext>
          </a:extLst>
        </p:spPr>
      </p:pic>
      <p:pic>
        <p:nvPicPr>
          <p:cNvPr id="16" name="Picture 2">
            <a:extLst>
              <a:ext uri="{FF2B5EF4-FFF2-40B4-BE49-F238E27FC236}"/>
            </a:extLst>
          </p:cNvPr>
          <p:cNvPicPr>
            <a:picLocks noChangeAspect="1" noChangeArrowheads="1"/>
          </p:cNvPicPr>
          <p:nvPr/>
        </p:nvPicPr>
        <p:blipFill rotWithShape="1">
          <a:blip r:embed="rId5">
            <a:duotone>
              <a:schemeClr val="bg2">
                <a:shade val="45000"/>
                <a:satMod val="135000"/>
              </a:schemeClr>
              <a:prstClr val="white"/>
            </a:duotone>
            <a:extLst>
              <a:ext uri="{28A0092B-C50C-407E-A947-70E740481C1C}">
                <a14:useLocalDpi xmlns:a14="http://schemas.microsoft.com/office/drawing/2010/main" xmlns="" val="0"/>
              </a:ext>
            </a:extLst>
          </a:blip>
          <a:srcRect l="24826" r="49574" b="65179"/>
          <a:stretch/>
        </p:blipFill>
        <p:spPr bwMode="auto">
          <a:xfrm>
            <a:off x="875473" y="3666210"/>
            <a:ext cx="674282" cy="643418"/>
          </a:xfrm>
          <a:prstGeom prst="rect">
            <a:avLst/>
          </a:prstGeom>
          <a:noFill/>
          <a:extLst>
            <a:ext uri="{909E8E84-426E-40DD-AFC4-6F175D3DCCD1}">
              <a14:hiddenFill xmlns:a14="http://schemas.microsoft.com/office/drawing/2010/main" xmlns="">
                <a:solidFill>
                  <a:srgbClr val="FFFFFF"/>
                </a:solidFill>
              </a14:hiddenFill>
            </a:ext>
          </a:extLst>
        </p:spPr>
      </p:pic>
      <p:sp>
        <p:nvSpPr>
          <p:cNvPr id="42" name="矩形 41"/>
          <p:cNvSpPr/>
          <p:nvPr/>
        </p:nvSpPr>
        <p:spPr>
          <a:xfrm>
            <a:off x="3114589" y="3145214"/>
            <a:ext cx="138548" cy="484748"/>
          </a:xfrm>
          <a:prstGeom prst="rect">
            <a:avLst/>
          </a:prstGeom>
        </p:spPr>
        <p:txBody>
          <a:bodyPr wrap="none" lIns="68580" tIns="34290" rIns="68580" bIns="34290">
            <a:spAutoFit/>
          </a:bodyPr>
          <a:lstStyle/>
          <a:p>
            <a:endParaRPr lang="zh-CN" altLang="en-US" sz="2700" dirty="0"/>
          </a:p>
        </p:txBody>
      </p:sp>
      <p:pic>
        <p:nvPicPr>
          <p:cNvPr id="37" name="Picture 2"/>
          <p:cNvPicPr>
            <a:picLocks noChangeAspect="1" noChangeArrowheads="1"/>
          </p:cNvPicPr>
          <p:nvPr/>
        </p:nvPicPr>
        <p:blipFill>
          <a:blip r:embed="rId6"/>
          <a:srcRect l="50674" r="24712" b="66338"/>
          <a:stretch>
            <a:fillRect/>
          </a:stretch>
        </p:blipFill>
        <p:spPr bwMode="auto">
          <a:xfrm>
            <a:off x="786494" y="942976"/>
            <a:ext cx="647700" cy="622697"/>
          </a:xfrm>
          <a:prstGeom prst="rect">
            <a:avLst/>
          </a:prstGeom>
          <a:noFill/>
          <a:ln w="9525">
            <a:noFill/>
            <a:miter lim="800000"/>
            <a:headEnd/>
            <a:tailEnd/>
          </a:ln>
        </p:spPr>
      </p:pic>
      <p:pic>
        <p:nvPicPr>
          <p:cNvPr id="38" name="Picture 2">
            <a:extLst>
              <a:ext uri="{FF2B5EF4-FFF2-40B4-BE49-F238E27FC236}"/>
            </a:extLst>
          </p:cNvPr>
          <p:cNvPicPr>
            <a:picLocks noChangeAspect="1" noChangeArrowheads="1"/>
          </p:cNvPicPr>
          <p:nvPr/>
        </p:nvPicPr>
        <p:blipFill rotWithShape="1">
          <a:blip r:embed="rId7">
            <a:duotone>
              <a:schemeClr val="accent1">
                <a:shade val="45000"/>
                <a:satMod val="135000"/>
              </a:schemeClr>
              <a:prstClr val="white"/>
            </a:duotone>
            <a:extLst>
              <a:ext uri="{28A0092B-C50C-407E-A947-70E740481C1C}">
                <a14:useLocalDpi xmlns:a14="http://schemas.microsoft.com/office/drawing/2010/main" xmlns="" val="0"/>
              </a:ext>
            </a:extLst>
          </a:blip>
          <a:srcRect l="76031" b="66686"/>
          <a:stretch/>
        </p:blipFill>
        <p:spPr bwMode="auto">
          <a:xfrm>
            <a:off x="1389472" y="1735788"/>
            <a:ext cx="649559" cy="615582"/>
          </a:xfrm>
          <a:prstGeom prst="rect">
            <a:avLst/>
          </a:prstGeom>
          <a:noFill/>
          <a:extLst>
            <a:ext uri="{909E8E84-426E-40DD-AFC4-6F175D3DCCD1}">
              <a14:hiddenFill xmlns:a14="http://schemas.microsoft.com/office/drawing/2010/main" xmlns="">
                <a:solidFill>
                  <a:srgbClr val="FFFFFF"/>
                </a:solidFill>
              </a14:hiddenFill>
            </a:ext>
          </a:extLst>
        </p:spPr>
      </p:pic>
      <p:sp>
        <p:nvSpPr>
          <p:cNvPr id="39" name="TextBox 38"/>
          <p:cNvSpPr txBox="1"/>
          <p:nvPr/>
        </p:nvSpPr>
        <p:spPr>
          <a:xfrm>
            <a:off x="3197431" y="3847605"/>
            <a:ext cx="5406242" cy="392415"/>
          </a:xfrm>
          <a:prstGeom prst="rect">
            <a:avLst/>
          </a:prstGeom>
          <a:noFill/>
        </p:spPr>
        <p:txBody>
          <a:bodyPr wrap="square" lIns="68580" tIns="34290" rIns="68580" bIns="34290" rtlCol="0">
            <a:spAutoFit/>
          </a:bodyPr>
          <a:lstStyle/>
          <a:p>
            <a:endParaRPr lang="zh-CN" altLang="en-US" sz="2100" b="1" dirty="0"/>
          </a:p>
        </p:txBody>
      </p:sp>
      <p:sp>
        <p:nvSpPr>
          <p:cNvPr id="43" name="灯片编号占位符 42"/>
          <p:cNvSpPr>
            <a:spLocks noGrp="1"/>
          </p:cNvSpPr>
          <p:nvPr>
            <p:ph type="sldNum" sz="quarter" idx="12"/>
          </p:nvPr>
        </p:nvSpPr>
        <p:spPr/>
        <p:txBody>
          <a:bodyPr/>
          <a:lstStyle/>
          <a:p>
            <a:pPr lvl="0" eaLnBrk="1" hangingPunct="1">
              <a:buNone/>
            </a:pPr>
            <a:fld id="{9A0DB2DC-4C9A-4742-B13C-FB6460FD3503}" type="slidenum">
              <a:rPr lang="zh-CN" altLang="en-US" smtClean="0">
                <a:latin typeface="Arial" panose="020B0604020202020204" pitchFamily="34" charset="0"/>
              </a:rPr>
              <a:pPr lvl="0" eaLnBrk="1" hangingPunct="1">
                <a:buNone/>
              </a:pPr>
              <a:t>11</a:t>
            </a:fld>
            <a:endParaRPr lang="zh-CN" altLang="en-US" dirty="0">
              <a:latin typeface="Arial" panose="020B0604020202020204"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500"/>
                                        <p:tgtEl>
                                          <p:spTgt spid="2"/>
                                        </p:tgtEl>
                                      </p:cBhvr>
                                    </p:animEffect>
                                  </p:childTnLst>
                                </p:cTn>
                              </p:par>
                              <p:par>
                                <p:cTn id="8" presetID="53" presetClass="entr" presetSubtype="16" fill="hold" nodeType="withEffect">
                                  <p:stCondLst>
                                    <p:cond delay="0"/>
                                  </p:stCondLst>
                                  <p:childTnLst>
                                    <p:set>
                                      <p:cBhvr>
                                        <p:cTn id="9" dur="1" fill="hold">
                                          <p:stCondLst>
                                            <p:cond delay="0"/>
                                          </p:stCondLst>
                                        </p:cTn>
                                        <p:tgtEl>
                                          <p:spTgt spid="38"/>
                                        </p:tgtEl>
                                        <p:attrNameLst>
                                          <p:attrName>style.visibility</p:attrName>
                                        </p:attrNameLst>
                                      </p:cBhvr>
                                      <p:to>
                                        <p:strVal val="visible"/>
                                      </p:to>
                                    </p:set>
                                    <p:anim calcmode="lin" valueType="num">
                                      <p:cBhvr>
                                        <p:cTn id="10" dur="500" fill="hold"/>
                                        <p:tgtEl>
                                          <p:spTgt spid="38"/>
                                        </p:tgtEl>
                                        <p:attrNameLst>
                                          <p:attrName>ppt_w</p:attrName>
                                        </p:attrNameLst>
                                      </p:cBhvr>
                                      <p:tavLst>
                                        <p:tav tm="0">
                                          <p:val>
                                            <p:fltVal val="0"/>
                                          </p:val>
                                        </p:tav>
                                        <p:tav tm="100000">
                                          <p:val>
                                            <p:strVal val="#ppt_w"/>
                                          </p:val>
                                        </p:tav>
                                      </p:tavLst>
                                    </p:anim>
                                    <p:anim calcmode="lin" valueType="num">
                                      <p:cBhvr>
                                        <p:cTn id="11" dur="500" fill="hold"/>
                                        <p:tgtEl>
                                          <p:spTgt spid="38"/>
                                        </p:tgtEl>
                                        <p:attrNameLst>
                                          <p:attrName>ppt_h</p:attrName>
                                        </p:attrNameLst>
                                      </p:cBhvr>
                                      <p:tavLst>
                                        <p:tav tm="0">
                                          <p:val>
                                            <p:fltVal val="0"/>
                                          </p:val>
                                        </p:tav>
                                        <p:tav tm="100000">
                                          <p:val>
                                            <p:strVal val="#ppt_h"/>
                                          </p:val>
                                        </p:tav>
                                      </p:tavLst>
                                    </p:anim>
                                    <p:animEffect transition="in" filter="fade">
                                      <p:cBhvr>
                                        <p:cTn id="1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p:cNvPicPr>
            <a:picLocks noChangeAspect="1"/>
          </p:cNvPicPr>
          <p:nvPr/>
        </p:nvPicPr>
        <p:blipFill>
          <a:blip r:embed="rId2"/>
          <a:stretch>
            <a:fillRect/>
          </a:stretch>
        </p:blipFill>
        <p:spPr>
          <a:xfrm>
            <a:off x="10717" y="4531519"/>
            <a:ext cx="8268890" cy="601266"/>
          </a:xfrm>
          <a:prstGeom prst="rect">
            <a:avLst/>
          </a:prstGeom>
          <a:noFill/>
          <a:ln w="9525">
            <a:noFill/>
          </a:ln>
        </p:spPr>
      </p:pic>
      <p:pic>
        <p:nvPicPr>
          <p:cNvPr id="6147" name="Picture 5"/>
          <p:cNvPicPr>
            <a:picLocks noChangeAspect="1"/>
          </p:cNvPicPr>
          <p:nvPr/>
        </p:nvPicPr>
        <p:blipFill>
          <a:blip r:embed="rId3"/>
          <a:stretch>
            <a:fillRect/>
          </a:stretch>
        </p:blipFill>
        <p:spPr>
          <a:xfrm>
            <a:off x="8279606" y="4538662"/>
            <a:ext cx="890588" cy="586979"/>
          </a:xfrm>
          <a:prstGeom prst="rect">
            <a:avLst/>
          </a:prstGeom>
          <a:noFill/>
          <a:ln w="9525">
            <a:noFill/>
          </a:ln>
        </p:spPr>
      </p:pic>
      <p:sp>
        <p:nvSpPr>
          <p:cNvPr id="6148" name="内容占位符 2"/>
          <p:cNvSpPr>
            <a:spLocks noGrp="1"/>
          </p:cNvSpPr>
          <p:nvPr>
            <p:ph type="subTitle" idx="1"/>
          </p:nvPr>
        </p:nvSpPr>
        <p:spPr>
          <a:xfrm>
            <a:off x="457200" y="272653"/>
            <a:ext cx="8072438" cy="3948113"/>
          </a:xfrm>
        </p:spPr>
        <p:txBody>
          <a:bodyPr vert="horz" wrap="square" lIns="68580" tIns="34290" rIns="68580" bIns="34290" anchor="t"/>
          <a:lstStyle/>
          <a:p>
            <a:pPr algn="l" eaLnBrk="1" hangingPunct="1">
              <a:lnSpc>
                <a:spcPct val="200000"/>
              </a:lnSpc>
              <a:spcBef>
                <a:spcPct val="0"/>
              </a:spcBef>
            </a:pPr>
            <a:r>
              <a:rPr lang="en-US" altLang="zh-CN" sz="2700" dirty="0">
                <a:latin typeface="宋体" panose="02010600030101010101" pitchFamily="2" charset="-122"/>
                <a:sym typeface="宋体" panose="02010600030101010101" pitchFamily="2" charset="-122"/>
              </a:rPr>
              <a:t>   </a:t>
            </a:r>
            <a:endParaRPr lang="zh-CN" altLang="en-US" sz="2700" dirty="0">
              <a:latin typeface="宋体" panose="02010600030101010101" pitchFamily="2" charset="-122"/>
              <a:sym typeface="宋体" panose="02010600030101010101" pitchFamily="2" charset="-122"/>
            </a:endParaRPr>
          </a:p>
          <a:p>
            <a:pPr algn="l" eaLnBrk="1" hangingPunct="1">
              <a:lnSpc>
                <a:spcPct val="200000"/>
              </a:lnSpc>
              <a:spcBef>
                <a:spcPct val="0"/>
              </a:spcBef>
            </a:pPr>
            <a:r>
              <a:rPr lang="zh-CN" altLang="en-US" sz="2700" dirty="0" smtClean="0">
                <a:latin typeface="宋体" panose="02010600030101010101" pitchFamily="2" charset="-122"/>
                <a:sym typeface="宋体" panose="02010600030101010101" pitchFamily="2" charset="-122"/>
              </a:rPr>
              <a:t>   </a:t>
            </a:r>
            <a:endParaRPr lang="zh-CN" altLang="en-US" sz="2700" dirty="0">
              <a:latin typeface="宋体" panose="02010600030101010101" pitchFamily="2" charset="-122"/>
              <a:sym typeface="宋体" panose="02010600030101010101" pitchFamily="2" charset="-122"/>
            </a:endParaRPr>
          </a:p>
        </p:txBody>
      </p:sp>
      <p:sp>
        <p:nvSpPr>
          <p:cNvPr id="6149" name="TextBox 20"/>
          <p:cNvSpPr/>
          <p:nvPr/>
        </p:nvSpPr>
        <p:spPr>
          <a:xfrm>
            <a:off x="1560910" y="991791"/>
            <a:ext cx="8403431" cy="1638910"/>
          </a:xfrm>
          <a:prstGeom prst="rect">
            <a:avLst/>
          </a:prstGeom>
          <a:noFill/>
          <a:ln w="9525">
            <a:noFill/>
          </a:ln>
        </p:spPr>
        <p:txBody>
          <a:bodyPr wrap="square" lIns="68580" tIns="34290" rIns="68580" bIns="34290">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marL="0" indent="0" eaLnBrk="1" hangingPunct="1">
              <a:spcBef>
                <a:spcPct val="0"/>
              </a:spcBef>
              <a:buNone/>
            </a:pPr>
            <a:r>
              <a:rPr lang="zh-CN" altLang="en-US" sz="3000" b="1" dirty="0" smtClean="0">
                <a:latin typeface="宋体" panose="02010600030101010101" pitchFamily="2" charset="-122"/>
                <a:ea typeface="微软雅黑" panose="020B0503020204020204" pitchFamily="34" charset="-122"/>
                <a:sym typeface="宋体" panose="02010600030101010101" pitchFamily="2" charset="-122"/>
              </a:rPr>
              <a:t>便利化措施</a:t>
            </a:r>
          </a:p>
          <a:p>
            <a:pPr marL="0" indent="0" eaLnBrk="1" hangingPunct="1">
              <a:spcBef>
                <a:spcPct val="0"/>
              </a:spcBef>
              <a:buNone/>
            </a:pPr>
            <a:endParaRPr lang="zh-CN" altLang="en-US" sz="3600" b="1" dirty="0">
              <a:solidFill>
                <a:srgbClr val="2D6398"/>
              </a:solidFill>
              <a:latin typeface="微软雅黑" panose="020B0503020204020204" pitchFamily="34" charset="-122"/>
              <a:ea typeface="微软雅黑" panose="020B0503020204020204" pitchFamily="34" charset="-122"/>
            </a:endParaRPr>
          </a:p>
          <a:p>
            <a:pPr marL="0" indent="0" eaLnBrk="1" hangingPunct="1">
              <a:spcBef>
                <a:spcPct val="0"/>
              </a:spcBef>
              <a:buNone/>
            </a:pPr>
            <a:endParaRPr lang="zh-CN" altLang="en-US" sz="3600" b="1" dirty="0">
              <a:solidFill>
                <a:srgbClr val="2D6398"/>
              </a:solidFill>
              <a:latin typeface="微软雅黑" panose="020B0503020204020204" pitchFamily="34" charset="-122"/>
              <a:ea typeface="微软雅黑" panose="020B0503020204020204" pitchFamily="34" charset="-122"/>
            </a:endParaRPr>
          </a:p>
        </p:txBody>
      </p:sp>
      <p:sp>
        <p:nvSpPr>
          <p:cNvPr id="6150" name="TextBox 30"/>
          <p:cNvSpPr/>
          <p:nvPr/>
        </p:nvSpPr>
        <p:spPr>
          <a:xfrm>
            <a:off x="3033713" y="1723549"/>
            <a:ext cx="5853589" cy="900246"/>
          </a:xfrm>
          <a:prstGeom prst="rect">
            <a:avLst/>
          </a:prstGeom>
          <a:noFill/>
          <a:ln w="9525">
            <a:noFill/>
          </a:ln>
        </p:spPr>
        <p:txBody>
          <a:bodyPr wrap="square" lIns="68580" tIns="34290" rIns="68580" bIns="34290">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marL="0" indent="0" eaLnBrk="1" hangingPunct="1">
              <a:spcBef>
                <a:spcPct val="0"/>
              </a:spcBef>
              <a:buNone/>
            </a:pPr>
            <a:r>
              <a:rPr lang="zh-CN" altLang="en-US" sz="2700" dirty="0" smtClean="0"/>
              <a:t>优化单证审核</a:t>
            </a:r>
          </a:p>
          <a:p>
            <a:pPr marL="0" indent="0" eaLnBrk="1" hangingPunct="1">
              <a:spcBef>
                <a:spcPct val="0"/>
              </a:spcBef>
              <a:buNone/>
            </a:pPr>
            <a:endParaRPr lang="zh-CN" altLang="en-US" sz="2700" b="1" dirty="0">
              <a:latin typeface="宋体" panose="02010600030101010101" pitchFamily="2" charset="-122"/>
            </a:endParaRPr>
          </a:p>
        </p:txBody>
      </p:sp>
      <p:sp>
        <p:nvSpPr>
          <p:cNvPr id="6151" name="TextBox 30"/>
          <p:cNvSpPr/>
          <p:nvPr/>
        </p:nvSpPr>
        <p:spPr>
          <a:xfrm>
            <a:off x="3087291" y="2627947"/>
            <a:ext cx="4981575" cy="1315745"/>
          </a:xfrm>
          <a:prstGeom prst="rect">
            <a:avLst/>
          </a:prstGeom>
          <a:noFill/>
          <a:ln w="9525">
            <a:noFill/>
          </a:ln>
        </p:spPr>
        <p:txBody>
          <a:bodyPr wrap="square" lIns="68580" tIns="34290" rIns="68580" bIns="34290">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marL="0" indent="0" eaLnBrk="1" hangingPunct="1">
              <a:spcBef>
                <a:spcPct val="0"/>
              </a:spcBef>
              <a:buNone/>
            </a:pPr>
            <a:r>
              <a:rPr lang="zh-CN" altLang="en-US" sz="2700" dirty="0" smtClean="0"/>
              <a:t>货物贸易超期限等特殊退汇业务免于事前登记</a:t>
            </a:r>
          </a:p>
          <a:p>
            <a:pPr marL="0" indent="0" eaLnBrk="1" hangingPunct="1">
              <a:spcBef>
                <a:spcPct val="0"/>
              </a:spcBef>
              <a:buNone/>
            </a:pPr>
            <a:endParaRPr lang="zh-CN" altLang="en-US" sz="2700" b="1" dirty="0">
              <a:latin typeface="宋体" panose="02010600030101010101" pitchFamily="2" charset="-122"/>
            </a:endParaRPr>
          </a:p>
        </p:txBody>
      </p:sp>
      <p:grpSp>
        <p:nvGrpSpPr>
          <p:cNvPr id="2" name="组合 7"/>
          <p:cNvGrpSpPr>
            <a:grpSpLocks/>
          </p:cNvGrpSpPr>
          <p:nvPr/>
        </p:nvGrpSpPr>
        <p:grpSpPr bwMode="auto">
          <a:xfrm>
            <a:off x="-1295400" y="1231106"/>
            <a:ext cx="2847975" cy="2847975"/>
            <a:chOff x="-1898469" y="2299063"/>
            <a:chExt cx="3796937" cy="3796937"/>
          </a:xfrm>
        </p:grpSpPr>
        <p:sp>
          <p:nvSpPr>
            <p:cNvPr id="9" name="不完整圆 3">
              <a:extLst>
                <a:ext uri="{FF2B5EF4-FFF2-40B4-BE49-F238E27FC236}"/>
              </a:extLst>
            </p:cNvPr>
            <p:cNvSpPr/>
            <p:nvPr/>
          </p:nvSpPr>
          <p:spPr>
            <a:xfrm rot="16200000">
              <a:off x="-1481866" y="2662373"/>
              <a:ext cx="2963731" cy="2963731"/>
            </a:xfrm>
            <a:prstGeom prst="pie">
              <a:avLst>
                <a:gd name="adj1" fmla="val 0"/>
                <a:gd name="adj2" fmla="val 10802515"/>
              </a:avLst>
            </a:prstGeom>
            <a:gradFill flip="none" rotWithShape="1">
              <a:gsLst>
                <a:gs pos="2286">
                  <a:srgbClr val="D9F6FB"/>
                </a:gs>
                <a:gs pos="100000">
                  <a:srgbClr val="BEF0F8"/>
                </a:gs>
                <a:gs pos="100000">
                  <a:srgbClr val="BEF0F8">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endParaRPr>
            </a:p>
          </p:txBody>
        </p:sp>
        <p:sp>
          <p:nvSpPr>
            <p:cNvPr id="10" name="空心弧 9">
              <a:extLst>
                <a:ext uri="{FF2B5EF4-FFF2-40B4-BE49-F238E27FC236}"/>
              </a:extLst>
            </p:cNvPr>
            <p:cNvSpPr/>
            <p:nvPr/>
          </p:nvSpPr>
          <p:spPr>
            <a:xfrm rot="5400000">
              <a:off x="-1898469" y="2299063"/>
              <a:ext cx="3796937" cy="3796937"/>
            </a:xfrm>
            <a:prstGeom prst="blockArc">
              <a:avLst>
                <a:gd name="adj1" fmla="val 10800000"/>
                <a:gd name="adj2" fmla="val 50061"/>
                <a:gd name="adj3" fmla="val 2746"/>
              </a:avLst>
            </a:prstGeom>
            <a:solidFill>
              <a:srgbClr val="D5D5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endParaRPr>
            </a:p>
          </p:txBody>
        </p:sp>
      </p:grpSp>
      <p:pic>
        <p:nvPicPr>
          <p:cNvPr id="19" name="Picture 2">
            <a:extLst>
              <a:ext uri="{FF2B5EF4-FFF2-40B4-BE49-F238E27FC236}"/>
            </a:extLst>
          </p:cNvPr>
          <p:cNvPicPr>
            <a:picLocks noChangeAspect="1" noChangeArrowheads="1"/>
          </p:cNvPicPr>
          <p:nvPr/>
        </p:nvPicPr>
        <p:blipFill rotWithShape="1">
          <a:blip r:embed="rId4">
            <a:duotone>
              <a:schemeClr val="bg2">
                <a:shade val="45000"/>
                <a:satMod val="135000"/>
              </a:schemeClr>
              <a:prstClr val="white"/>
            </a:duotone>
            <a:extLst>
              <a:ext uri="{28A0092B-C50C-407E-A947-70E740481C1C}">
                <a14:useLocalDpi xmlns:a14="http://schemas.microsoft.com/office/drawing/2010/main" xmlns="" val="0"/>
              </a:ext>
            </a:extLst>
          </a:blip>
          <a:srcRect r="75385" b="65179"/>
          <a:stretch/>
        </p:blipFill>
        <p:spPr bwMode="auto">
          <a:xfrm>
            <a:off x="1378833" y="1735039"/>
            <a:ext cx="648347" cy="643418"/>
          </a:xfrm>
          <a:prstGeom prst="rect">
            <a:avLst/>
          </a:prstGeom>
          <a:noFill/>
          <a:extLst>
            <a:ext uri="{909E8E84-426E-40DD-AFC4-6F175D3DCCD1}">
              <a14:hiddenFill xmlns:a14="http://schemas.microsoft.com/office/drawing/2010/main" xmlns="">
                <a:solidFill>
                  <a:srgbClr val="FFFFFF"/>
                </a:solidFill>
              </a14:hiddenFill>
            </a:ext>
          </a:extLst>
        </p:spPr>
      </p:pic>
      <p:pic>
        <p:nvPicPr>
          <p:cNvPr id="16" name="Picture 2">
            <a:extLst>
              <a:ext uri="{FF2B5EF4-FFF2-40B4-BE49-F238E27FC236}"/>
            </a:extLst>
          </p:cNvPr>
          <p:cNvPicPr>
            <a:picLocks noChangeAspect="1" noChangeArrowheads="1"/>
          </p:cNvPicPr>
          <p:nvPr/>
        </p:nvPicPr>
        <p:blipFill rotWithShape="1">
          <a:blip r:embed="rId5">
            <a:duotone>
              <a:schemeClr val="bg2">
                <a:shade val="45000"/>
                <a:satMod val="135000"/>
              </a:schemeClr>
              <a:prstClr val="white"/>
            </a:duotone>
            <a:extLst>
              <a:ext uri="{28A0092B-C50C-407E-A947-70E740481C1C}">
                <a14:useLocalDpi xmlns:a14="http://schemas.microsoft.com/office/drawing/2010/main" xmlns="" val="0"/>
              </a:ext>
            </a:extLst>
          </a:blip>
          <a:srcRect l="24826" r="49574" b="65179"/>
          <a:stretch/>
        </p:blipFill>
        <p:spPr bwMode="auto">
          <a:xfrm>
            <a:off x="1500040" y="2772220"/>
            <a:ext cx="674282" cy="643418"/>
          </a:xfrm>
          <a:prstGeom prst="rect">
            <a:avLst/>
          </a:prstGeom>
          <a:noFill/>
          <a:extLst>
            <a:ext uri="{909E8E84-426E-40DD-AFC4-6F175D3DCCD1}">
              <a14:hiddenFill xmlns:a14="http://schemas.microsoft.com/office/drawing/2010/main" xmlns="">
                <a:solidFill>
                  <a:srgbClr val="FFFFFF"/>
                </a:solidFill>
              </a14:hiddenFill>
            </a:ext>
          </a:extLst>
        </p:spPr>
      </p:pic>
      <p:grpSp>
        <p:nvGrpSpPr>
          <p:cNvPr id="3" name="组合 21"/>
          <p:cNvGrpSpPr>
            <a:grpSpLocks/>
          </p:cNvGrpSpPr>
          <p:nvPr/>
        </p:nvGrpSpPr>
        <p:grpSpPr bwMode="auto">
          <a:xfrm>
            <a:off x="2603896" y="1800227"/>
            <a:ext cx="385763" cy="599008"/>
            <a:chOff x="4542929" y="2618936"/>
            <a:chExt cx="1530520" cy="2350352"/>
          </a:xfrm>
        </p:grpSpPr>
        <p:grpSp>
          <p:nvGrpSpPr>
            <p:cNvPr id="4" name="组合 33"/>
            <p:cNvGrpSpPr>
              <a:grpSpLocks/>
            </p:cNvGrpSpPr>
            <p:nvPr/>
          </p:nvGrpSpPr>
          <p:grpSpPr bwMode="auto">
            <a:xfrm>
              <a:off x="4542929" y="2618936"/>
              <a:ext cx="1530520" cy="1530520"/>
              <a:chOff x="1200760" y="3842075"/>
              <a:chExt cx="1784148" cy="1784148"/>
            </a:xfrm>
          </p:grpSpPr>
          <p:sp>
            <p:nvSpPr>
              <p:cNvPr id="25" name="椭圆 24">
                <a:extLst>
                  <a:ext uri="{FF2B5EF4-FFF2-40B4-BE49-F238E27FC236}"/>
                </a:extLst>
              </p:cNvPr>
              <p:cNvSpPr/>
              <p:nvPr/>
            </p:nvSpPr>
            <p:spPr>
              <a:xfrm>
                <a:off x="1200760" y="3842075"/>
                <a:ext cx="1784148" cy="1784148"/>
              </a:xfrm>
              <a:prstGeom prst="ellipse">
                <a:avLst/>
              </a:prstGeom>
              <a:gradFill flip="none" rotWithShape="1">
                <a:gsLst>
                  <a:gs pos="0">
                    <a:srgbClr val="CBCBCB"/>
                  </a:gs>
                  <a:gs pos="100000">
                    <a:srgbClr val="F3F3F3"/>
                  </a:gs>
                </a:gsLst>
                <a:lin ang="2700000" scaled="1"/>
                <a:tileRect/>
              </a:gradFill>
              <a:ln w="31750">
                <a:gradFill flip="none" rotWithShape="1">
                  <a:gsLst>
                    <a:gs pos="0">
                      <a:schemeClr val="bg1"/>
                    </a:gs>
                    <a:gs pos="100000">
                      <a:srgbClr val="CBCBCB"/>
                    </a:gs>
                  </a:gsLst>
                  <a:lin ang="2700000" scaled="1"/>
                  <a:tileRect/>
                </a:grad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800" dirty="0">
                  <a:solidFill>
                    <a:prstClr val="white"/>
                  </a:solidFill>
                </a:endParaRPr>
              </a:p>
            </p:txBody>
          </p:sp>
          <p:sp>
            <p:nvSpPr>
              <p:cNvPr id="26" name="椭圆 25">
                <a:extLst>
                  <a:ext uri="{FF2B5EF4-FFF2-40B4-BE49-F238E27FC236}"/>
                </a:extLst>
              </p:cNvPr>
              <p:cNvSpPr/>
              <p:nvPr/>
            </p:nvSpPr>
            <p:spPr>
              <a:xfrm>
                <a:off x="1475770" y="4117085"/>
                <a:ext cx="1234127" cy="1234127"/>
              </a:xfrm>
              <a:prstGeom prst="ellipse">
                <a:avLst/>
              </a:prstGeom>
              <a:solidFill>
                <a:srgbClr val="99C42E"/>
              </a:solidFill>
              <a:ln>
                <a:noFill/>
              </a:ln>
              <a:effectLst>
                <a:innerShdw blurRad="1016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800" dirty="0">
                  <a:solidFill>
                    <a:prstClr val="white"/>
                  </a:solidFill>
                </a:endParaRPr>
              </a:p>
            </p:txBody>
          </p:sp>
        </p:grpSp>
        <p:sp>
          <p:nvSpPr>
            <p:cNvPr id="24" name="文本框 80">
              <a:extLst>
                <a:ext uri="{FF2B5EF4-FFF2-40B4-BE49-F238E27FC236}"/>
              </a:extLst>
            </p:cNvPr>
            <p:cNvSpPr txBox="1"/>
            <p:nvPr/>
          </p:nvSpPr>
          <p:spPr>
            <a:xfrm>
              <a:off x="4625489" y="2976691"/>
              <a:ext cx="1373867" cy="1992597"/>
            </a:xfrm>
            <a:prstGeom prst="rect">
              <a:avLst/>
            </a:prstGeom>
            <a:noFill/>
            <a:effectLst>
              <a:outerShdw blurRad="25400" dist="12700" algn="l" rotWithShape="0">
                <a:prstClr val="black">
                  <a:alpha val="19000"/>
                </a:prstClr>
              </a:outerShdw>
            </a:effectLst>
          </p:spPr>
          <p:txBody>
            <a:bodyPr>
              <a:spAutoFit/>
            </a:bodyPr>
            <a:lstStyle/>
            <a:p>
              <a:pPr algn="ctr" eaLnBrk="1" fontAlgn="auto" hangingPunct="1">
                <a:spcBef>
                  <a:spcPts val="0"/>
                </a:spcBef>
                <a:spcAft>
                  <a:spcPts val="0"/>
                </a:spcAft>
                <a:defRPr/>
              </a:pPr>
              <a:endParaRPr lang="zh-CN" altLang="en-US" sz="2700" dirty="0">
                <a:solidFill>
                  <a:prstClr val="white"/>
                </a:solidFill>
                <a:effectLst>
                  <a:outerShdw blurRad="76200" dist="63500" dir="2700000" algn="tl" rotWithShape="0">
                    <a:prstClr val="black">
                      <a:lumMod val="65000"/>
                      <a:lumOff val="35000"/>
                      <a:alpha val="40000"/>
                    </a:prstClr>
                  </a:outerShdw>
                </a:effectLst>
                <a:latin typeface="Impact" panose="020B0806030902050204" pitchFamily="34" charset="0"/>
                <a:ea typeface="+mn-ea"/>
              </a:endParaRPr>
            </a:p>
          </p:txBody>
        </p:sp>
      </p:grpSp>
      <p:grpSp>
        <p:nvGrpSpPr>
          <p:cNvPr id="5" name="组合 28"/>
          <p:cNvGrpSpPr>
            <a:grpSpLocks/>
          </p:cNvGrpSpPr>
          <p:nvPr/>
        </p:nvGrpSpPr>
        <p:grpSpPr bwMode="auto">
          <a:xfrm>
            <a:off x="2628173" y="2719549"/>
            <a:ext cx="415066" cy="589399"/>
            <a:chOff x="6131664" y="3600460"/>
            <a:chExt cx="1410056" cy="2142062"/>
          </a:xfrm>
        </p:grpSpPr>
        <p:grpSp>
          <p:nvGrpSpPr>
            <p:cNvPr id="6" name="组合 38"/>
            <p:cNvGrpSpPr>
              <a:grpSpLocks/>
            </p:cNvGrpSpPr>
            <p:nvPr/>
          </p:nvGrpSpPr>
          <p:grpSpPr bwMode="auto">
            <a:xfrm>
              <a:off x="6131664" y="3600460"/>
              <a:ext cx="1410056" cy="1410056"/>
              <a:chOff x="1200760" y="3842075"/>
              <a:chExt cx="1784148" cy="1784148"/>
            </a:xfrm>
          </p:grpSpPr>
          <p:sp>
            <p:nvSpPr>
              <p:cNvPr id="32" name="椭圆 31">
                <a:extLst>
                  <a:ext uri="{FF2B5EF4-FFF2-40B4-BE49-F238E27FC236}"/>
                </a:extLst>
              </p:cNvPr>
              <p:cNvSpPr/>
              <p:nvPr/>
            </p:nvSpPr>
            <p:spPr>
              <a:xfrm>
                <a:off x="1200760" y="3842075"/>
                <a:ext cx="1784148" cy="1784148"/>
              </a:xfrm>
              <a:prstGeom prst="ellipse">
                <a:avLst/>
              </a:prstGeom>
              <a:gradFill flip="none" rotWithShape="1">
                <a:gsLst>
                  <a:gs pos="0">
                    <a:srgbClr val="CBCBCB"/>
                  </a:gs>
                  <a:gs pos="100000">
                    <a:srgbClr val="F3F3F3"/>
                  </a:gs>
                </a:gsLst>
                <a:lin ang="2700000" scaled="1"/>
                <a:tileRect/>
              </a:gradFill>
              <a:ln w="31750">
                <a:gradFill flip="none" rotWithShape="1">
                  <a:gsLst>
                    <a:gs pos="0">
                      <a:schemeClr val="bg1"/>
                    </a:gs>
                    <a:gs pos="100000">
                      <a:srgbClr val="CBCBCB"/>
                    </a:gs>
                  </a:gsLst>
                  <a:lin ang="2700000" scaled="1"/>
                  <a:tileRect/>
                </a:grad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800" dirty="0">
                  <a:solidFill>
                    <a:prstClr val="white"/>
                  </a:solidFill>
                </a:endParaRPr>
              </a:p>
            </p:txBody>
          </p:sp>
          <p:sp>
            <p:nvSpPr>
              <p:cNvPr id="33" name="椭圆 32">
                <a:extLst>
                  <a:ext uri="{FF2B5EF4-FFF2-40B4-BE49-F238E27FC236}"/>
                </a:extLst>
              </p:cNvPr>
              <p:cNvSpPr/>
              <p:nvPr/>
            </p:nvSpPr>
            <p:spPr>
              <a:xfrm>
                <a:off x="1475770" y="4117085"/>
                <a:ext cx="1234127" cy="1234127"/>
              </a:xfrm>
              <a:prstGeom prst="ellipse">
                <a:avLst/>
              </a:prstGeom>
              <a:solidFill>
                <a:srgbClr val="1BC8E5"/>
              </a:solidFill>
              <a:ln>
                <a:noFill/>
              </a:ln>
              <a:effectLst>
                <a:innerShdw blurRad="1016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800" dirty="0">
                  <a:solidFill>
                    <a:prstClr val="white"/>
                  </a:solidFill>
                </a:endParaRPr>
              </a:p>
            </p:txBody>
          </p:sp>
        </p:grpSp>
        <p:sp>
          <p:nvSpPr>
            <p:cNvPr id="31" name="文本框 81">
              <a:extLst>
                <a:ext uri="{FF2B5EF4-FFF2-40B4-BE49-F238E27FC236}"/>
              </a:extLst>
            </p:cNvPr>
            <p:cNvSpPr txBox="1"/>
            <p:nvPr/>
          </p:nvSpPr>
          <p:spPr>
            <a:xfrm>
              <a:off x="6155067" y="3896904"/>
              <a:ext cx="1373000" cy="1845618"/>
            </a:xfrm>
            <a:prstGeom prst="rect">
              <a:avLst/>
            </a:prstGeom>
            <a:noFill/>
            <a:effectLst>
              <a:outerShdw blurRad="25400" dist="12700" algn="l" rotWithShape="0">
                <a:prstClr val="black">
                  <a:alpha val="19000"/>
                </a:prstClr>
              </a:outerShdw>
            </a:effectLst>
          </p:spPr>
          <p:txBody>
            <a:bodyPr>
              <a:spAutoFit/>
            </a:bodyPr>
            <a:lstStyle/>
            <a:p>
              <a:pPr algn="ctr" eaLnBrk="1" fontAlgn="auto" hangingPunct="1">
                <a:spcBef>
                  <a:spcPts val="0"/>
                </a:spcBef>
                <a:spcAft>
                  <a:spcPts val="0"/>
                </a:spcAft>
                <a:defRPr/>
              </a:pPr>
              <a:endParaRPr lang="zh-CN" altLang="en-US" sz="2700" dirty="0">
                <a:solidFill>
                  <a:prstClr val="white"/>
                </a:solidFill>
                <a:effectLst>
                  <a:outerShdw blurRad="76200" dist="63500" dir="2700000" algn="tl" rotWithShape="0">
                    <a:prstClr val="black">
                      <a:lumMod val="65000"/>
                      <a:lumOff val="35000"/>
                      <a:alpha val="40000"/>
                    </a:prstClr>
                  </a:outerShdw>
                </a:effectLst>
                <a:latin typeface="Impact" panose="020B0806030902050204" pitchFamily="34" charset="0"/>
                <a:ea typeface="+mn-ea"/>
              </a:endParaRPr>
            </a:p>
          </p:txBody>
        </p:sp>
      </p:grpSp>
      <p:grpSp>
        <p:nvGrpSpPr>
          <p:cNvPr id="7" name="组合 28"/>
          <p:cNvGrpSpPr>
            <a:grpSpLocks/>
          </p:cNvGrpSpPr>
          <p:nvPr/>
        </p:nvGrpSpPr>
        <p:grpSpPr bwMode="auto">
          <a:xfrm>
            <a:off x="2627780" y="3647685"/>
            <a:ext cx="426174" cy="592846"/>
            <a:chOff x="5225889" y="4957584"/>
            <a:chExt cx="1223288" cy="1753703"/>
          </a:xfrm>
        </p:grpSpPr>
        <p:grpSp>
          <p:nvGrpSpPr>
            <p:cNvPr id="8" name="组合 43"/>
            <p:cNvGrpSpPr>
              <a:grpSpLocks/>
            </p:cNvGrpSpPr>
            <p:nvPr/>
          </p:nvGrpSpPr>
          <p:grpSpPr bwMode="auto">
            <a:xfrm>
              <a:off x="5225889" y="4957584"/>
              <a:ext cx="1223288" cy="1223288"/>
              <a:chOff x="1200760" y="3842075"/>
              <a:chExt cx="1784148" cy="1784148"/>
            </a:xfrm>
          </p:grpSpPr>
          <p:sp>
            <p:nvSpPr>
              <p:cNvPr id="35" name="椭圆 34">
                <a:extLst>
                  <a:ext uri="{FF2B5EF4-FFF2-40B4-BE49-F238E27FC236}"/>
                </a:extLst>
              </p:cNvPr>
              <p:cNvSpPr/>
              <p:nvPr/>
            </p:nvSpPr>
            <p:spPr>
              <a:xfrm>
                <a:off x="1200760" y="3842075"/>
                <a:ext cx="1784148" cy="1784148"/>
              </a:xfrm>
              <a:prstGeom prst="ellipse">
                <a:avLst/>
              </a:prstGeom>
              <a:gradFill flip="none" rotWithShape="1">
                <a:gsLst>
                  <a:gs pos="0">
                    <a:srgbClr val="CBCBCB"/>
                  </a:gs>
                  <a:gs pos="100000">
                    <a:srgbClr val="F3F3F3"/>
                  </a:gs>
                </a:gsLst>
                <a:lin ang="2700000" scaled="1"/>
                <a:tileRect/>
              </a:gradFill>
              <a:ln w="31750">
                <a:gradFill flip="none" rotWithShape="1">
                  <a:gsLst>
                    <a:gs pos="0">
                      <a:schemeClr val="bg1"/>
                    </a:gs>
                    <a:gs pos="100000">
                      <a:srgbClr val="CBCBCB"/>
                    </a:gs>
                  </a:gsLst>
                  <a:lin ang="2700000" scaled="1"/>
                  <a:tileRect/>
                </a:grad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800" dirty="0">
                  <a:solidFill>
                    <a:prstClr val="white"/>
                  </a:solidFill>
                </a:endParaRPr>
              </a:p>
            </p:txBody>
          </p:sp>
          <p:sp>
            <p:nvSpPr>
              <p:cNvPr id="36" name="椭圆 35">
                <a:extLst>
                  <a:ext uri="{FF2B5EF4-FFF2-40B4-BE49-F238E27FC236}"/>
                </a:extLst>
              </p:cNvPr>
              <p:cNvSpPr/>
              <p:nvPr/>
            </p:nvSpPr>
            <p:spPr>
              <a:xfrm>
                <a:off x="1565491" y="4163319"/>
                <a:ext cx="1150255" cy="1231747"/>
              </a:xfrm>
              <a:prstGeom prst="ellipse">
                <a:avLst/>
              </a:prstGeom>
              <a:solidFill>
                <a:srgbClr val="E68964"/>
              </a:solidFill>
              <a:ln>
                <a:noFill/>
              </a:ln>
              <a:effectLst>
                <a:innerShdw blurRad="228600" dist="889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800" dirty="0">
                  <a:solidFill>
                    <a:prstClr val="white"/>
                  </a:solidFill>
                </a:endParaRPr>
              </a:p>
            </p:txBody>
          </p:sp>
        </p:grpSp>
        <p:sp>
          <p:nvSpPr>
            <p:cNvPr id="34" name="文本框 82">
              <a:extLst>
                <a:ext uri="{FF2B5EF4-FFF2-40B4-BE49-F238E27FC236}"/>
              </a:extLst>
            </p:cNvPr>
            <p:cNvSpPr txBox="1"/>
            <p:nvPr/>
          </p:nvSpPr>
          <p:spPr>
            <a:xfrm>
              <a:off x="5524077" y="5209068"/>
              <a:ext cx="802066" cy="1502219"/>
            </a:xfrm>
            <a:prstGeom prst="rect">
              <a:avLst/>
            </a:prstGeom>
            <a:noFill/>
            <a:effectLst>
              <a:outerShdw blurRad="25400" dist="12700" algn="l" rotWithShape="0">
                <a:prstClr val="black">
                  <a:alpha val="19000"/>
                </a:prstClr>
              </a:outerShdw>
            </a:effectLst>
          </p:spPr>
          <p:txBody>
            <a:bodyPr wrap="square">
              <a:spAutoFit/>
            </a:bodyPr>
            <a:lstStyle/>
            <a:p>
              <a:pPr algn="ctr" eaLnBrk="1" fontAlgn="auto" hangingPunct="1">
                <a:spcBef>
                  <a:spcPts val="0"/>
                </a:spcBef>
                <a:spcAft>
                  <a:spcPts val="0"/>
                </a:spcAft>
                <a:defRPr/>
              </a:pPr>
              <a:endParaRPr lang="zh-CN" altLang="en-US" sz="2700" dirty="0">
                <a:solidFill>
                  <a:prstClr val="white"/>
                </a:solidFill>
                <a:effectLst>
                  <a:outerShdw blurRad="76200" dist="63500" dir="2700000" algn="tl" rotWithShape="0">
                    <a:prstClr val="black">
                      <a:lumMod val="65000"/>
                      <a:lumOff val="35000"/>
                      <a:alpha val="40000"/>
                    </a:prstClr>
                  </a:outerShdw>
                </a:effectLst>
                <a:latin typeface="Impact" panose="020B0806030902050204" pitchFamily="34" charset="0"/>
                <a:ea typeface="+mn-ea"/>
              </a:endParaRPr>
            </a:p>
          </p:txBody>
        </p:sp>
      </p:grpSp>
      <p:sp>
        <p:nvSpPr>
          <p:cNvPr id="42" name="矩形 41"/>
          <p:cNvSpPr/>
          <p:nvPr/>
        </p:nvSpPr>
        <p:spPr>
          <a:xfrm>
            <a:off x="3096775" y="3590538"/>
            <a:ext cx="5332229" cy="1315745"/>
          </a:xfrm>
          <a:prstGeom prst="rect">
            <a:avLst/>
          </a:prstGeom>
        </p:spPr>
        <p:txBody>
          <a:bodyPr wrap="none" lIns="68580" tIns="34290" rIns="68580" bIns="34290">
            <a:spAutoFit/>
          </a:bodyPr>
          <a:lstStyle/>
          <a:p>
            <a:pPr eaLnBrk="1" hangingPunct="1"/>
            <a:r>
              <a:rPr lang="zh-CN" altLang="en-US" sz="2700" dirty="0" smtClean="0"/>
              <a:t>货物贸易对外付汇时免于办理进口</a:t>
            </a:r>
            <a:endParaRPr lang="en-US" altLang="zh-CN" sz="2700" dirty="0" smtClean="0"/>
          </a:p>
          <a:p>
            <a:pPr eaLnBrk="1" hangingPunct="1"/>
            <a:r>
              <a:rPr lang="zh-CN" altLang="en-US" sz="2700" dirty="0" smtClean="0"/>
              <a:t>报关单核验手续</a:t>
            </a:r>
          </a:p>
          <a:p>
            <a:pPr lvl="0" eaLnBrk="1" hangingPunct="1"/>
            <a:endParaRPr lang="zh-CN" altLang="en-US" sz="2700" b="1" dirty="0">
              <a:latin typeface="宋体" panose="02010600030101010101" pitchFamily="2" charset="-122"/>
            </a:endParaRPr>
          </a:p>
        </p:txBody>
      </p:sp>
      <p:pic>
        <p:nvPicPr>
          <p:cNvPr id="39" name="Picture 2"/>
          <p:cNvPicPr>
            <a:picLocks noChangeAspect="1" noChangeArrowheads="1"/>
          </p:cNvPicPr>
          <p:nvPr/>
        </p:nvPicPr>
        <p:blipFill>
          <a:blip r:embed="rId6"/>
          <a:srcRect l="76031" b="66685"/>
          <a:stretch>
            <a:fillRect/>
          </a:stretch>
        </p:blipFill>
        <p:spPr bwMode="auto">
          <a:xfrm>
            <a:off x="800271" y="905896"/>
            <a:ext cx="631031" cy="615553"/>
          </a:xfrm>
          <a:prstGeom prst="rect">
            <a:avLst/>
          </a:prstGeom>
          <a:noFill/>
          <a:ln w="9525">
            <a:noFill/>
            <a:miter lim="800000"/>
            <a:headEnd/>
            <a:tailEnd/>
          </a:ln>
        </p:spPr>
      </p:pic>
      <p:pic>
        <p:nvPicPr>
          <p:cNvPr id="40" name="Picture 2">
            <a:extLst>
              <a:ext uri="{FF2B5EF4-FFF2-40B4-BE49-F238E27FC236}"/>
            </a:extLst>
          </p:cNvPr>
          <p:cNvPicPr>
            <a:picLocks noChangeAspect="1" noChangeArrowheads="1"/>
          </p:cNvPicPr>
          <p:nvPr/>
        </p:nvPicPr>
        <p:blipFill rotWithShape="1">
          <a:blip r:embed="rId7">
            <a:duotone>
              <a:schemeClr val="bg2">
                <a:shade val="45000"/>
                <a:satMod val="135000"/>
              </a:schemeClr>
              <a:prstClr val="white"/>
            </a:duotone>
            <a:extLst>
              <a:ext uri="{28A0092B-C50C-407E-A947-70E740481C1C}">
                <a14:useLocalDpi xmlns:a14="http://schemas.microsoft.com/office/drawing/2010/main" xmlns="" val="0"/>
              </a:ext>
            </a:extLst>
          </a:blip>
          <a:srcRect l="50674" r="24711" b="66338"/>
          <a:stretch/>
        </p:blipFill>
        <p:spPr bwMode="auto">
          <a:xfrm>
            <a:off x="931057" y="3593338"/>
            <a:ext cx="648347" cy="622003"/>
          </a:xfrm>
          <a:prstGeom prst="rect">
            <a:avLst/>
          </a:prstGeom>
          <a:noFill/>
          <a:extLst>
            <a:ext uri="{909E8E84-426E-40DD-AFC4-6F175D3DCCD1}">
              <a14:hiddenFill xmlns:a14="http://schemas.microsoft.com/office/drawing/2010/main" xmlns="">
                <a:solidFill>
                  <a:srgbClr val="FFFFFF"/>
                </a:solidFill>
              </a14:hiddenFill>
            </a:ext>
          </a:extLst>
        </p:spPr>
      </p:pic>
      <p:sp>
        <p:nvSpPr>
          <p:cNvPr id="38" name="灯片编号占位符 37"/>
          <p:cNvSpPr>
            <a:spLocks noGrp="1"/>
          </p:cNvSpPr>
          <p:nvPr>
            <p:ph type="sldNum" sz="quarter" idx="12"/>
          </p:nvPr>
        </p:nvSpPr>
        <p:spPr/>
        <p:txBody>
          <a:bodyPr/>
          <a:lstStyle/>
          <a:p>
            <a:pPr lvl="0" eaLnBrk="1" hangingPunct="1">
              <a:buNone/>
            </a:pPr>
            <a:fld id="{9A0DB2DC-4C9A-4742-B13C-FB6460FD3503}" type="slidenum">
              <a:rPr lang="zh-CN" altLang="en-US" smtClean="0">
                <a:latin typeface="Arial" panose="020B0604020202020204" pitchFamily="34" charset="0"/>
              </a:rPr>
              <a:pPr lvl="0" eaLnBrk="1" hangingPunct="1">
                <a:buNone/>
              </a:pPr>
              <a:t>12</a:t>
            </a:fld>
            <a:endParaRPr lang="zh-CN" altLang="en-US" dirty="0">
              <a:latin typeface="Arial" panose="020B0604020202020204"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 fill="hold"/>
                                        <p:tgtEl>
                                          <p:spTgt spid="3"/>
                                        </p:tgtEl>
                                        <p:attrNameLst>
                                          <p:attrName>ppt_w</p:attrName>
                                        </p:attrNameLst>
                                      </p:cBhvr>
                                      <p:tavLst>
                                        <p:tav tm="0">
                                          <p:val>
                                            <p:fltVal val="0"/>
                                          </p:val>
                                        </p:tav>
                                        <p:tav tm="100000">
                                          <p:val>
                                            <p:strVal val="#ppt_w"/>
                                          </p:val>
                                        </p:tav>
                                      </p:tavLst>
                                    </p:anim>
                                    <p:anim calcmode="lin" valueType="num">
                                      <p:cBhvr>
                                        <p:cTn id="12" dur="100" fill="hold"/>
                                        <p:tgtEl>
                                          <p:spTgt spid="3"/>
                                        </p:tgtEl>
                                        <p:attrNameLst>
                                          <p:attrName>ppt_h</p:attrName>
                                        </p:attrNameLst>
                                      </p:cBhvr>
                                      <p:tavLst>
                                        <p:tav tm="0">
                                          <p:val>
                                            <p:fltVal val="0"/>
                                          </p:val>
                                        </p:tav>
                                        <p:tav tm="100000">
                                          <p:val>
                                            <p:strVal val="#ppt_h"/>
                                          </p:val>
                                        </p:tav>
                                      </p:tavLst>
                                    </p:anim>
                                    <p:animEffect transition="in" filter="fade">
                                      <p:cBhvr>
                                        <p:cTn id="13" dur="100"/>
                                        <p:tgtEl>
                                          <p:spTgt spid="3"/>
                                        </p:tgtEl>
                                      </p:cBhvr>
                                    </p:animEffect>
                                  </p:childTnLst>
                                </p:cTn>
                              </p:par>
                              <p:par>
                                <p:cTn id="14" presetID="6" presetClass="emph" presetSubtype="0" fill="hold" nodeType="withEffect">
                                  <p:stCondLst>
                                    <p:cond delay="100"/>
                                  </p:stCondLst>
                                  <p:childTnLst>
                                    <p:animScale>
                                      <p:cBhvr>
                                        <p:cTn id="15" dur="100" fill="hold"/>
                                        <p:tgtEl>
                                          <p:spTgt spid="3"/>
                                        </p:tgtEl>
                                      </p:cBhvr>
                                      <p:by x="110000" y="110000"/>
                                    </p:animScale>
                                  </p:childTnLst>
                                </p:cTn>
                              </p:par>
                              <p:par>
                                <p:cTn id="16" presetID="6" presetClass="emph" presetSubtype="0" fill="hold" nodeType="withEffect">
                                  <p:stCondLst>
                                    <p:cond delay="200"/>
                                  </p:stCondLst>
                                  <p:childTnLst>
                                    <p:animScale>
                                      <p:cBhvr>
                                        <p:cTn id="17" dur="200" fill="hold"/>
                                        <p:tgtEl>
                                          <p:spTgt spid="3"/>
                                        </p:tgtEl>
                                      </p:cBhvr>
                                      <p:by x="90000" y="90000"/>
                                    </p:animScale>
                                  </p:childTnLst>
                                </p:cTn>
                              </p:par>
                              <p:par>
                                <p:cTn id="18" presetID="6" presetClass="emph" presetSubtype="0" fill="hold" nodeType="withEffect">
                                  <p:stCondLst>
                                    <p:cond delay="400"/>
                                  </p:stCondLst>
                                  <p:childTnLst>
                                    <p:animScale>
                                      <p:cBhvr>
                                        <p:cTn id="19" dur="100" fill="hold"/>
                                        <p:tgtEl>
                                          <p:spTgt spid="3"/>
                                        </p:tgtEl>
                                      </p:cBhvr>
                                      <p:by x="105000" y="105000"/>
                                    </p:animScale>
                                  </p:childTnLst>
                                </p:cTn>
                              </p:par>
                              <p:par>
                                <p:cTn id="20" presetID="6" presetClass="emph" presetSubtype="0" fill="hold" nodeType="withEffect">
                                  <p:stCondLst>
                                    <p:cond delay="500"/>
                                  </p:stCondLst>
                                  <p:childTnLst>
                                    <p:animScale>
                                      <p:cBhvr>
                                        <p:cTn id="21" dur="200" fill="hold"/>
                                        <p:tgtEl>
                                          <p:spTgt spid="3"/>
                                        </p:tgtEl>
                                      </p:cBhvr>
                                      <p:by x="95000" y="95000"/>
                                    </p:animScale>
                                  </p:childTnLst>
                                </p:cTn>
                              </p:par>
                            </p:childTnLst>
                          </p:cTn>
                        </p:par>
                        <p:par>
                          <p:cTn id="22" fill="hold">
                            <p:stCondLst>
                              <p:cond delay="1200"/>
                            </p:stCondLst>
                            <p:childTnLst>
                              <p:par>
                                <p:cTn id="23" presetID="53" presetClass="entr" presetSubtype="16"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100" fill="hold"/>
                                        <p:tgtEl>
                                          <p:spTgt spid="5"/>
                                        </p:tgtEl>
                                        <p:attrNameLst>
                                          <p:attrName>ppt_w</p:attrName>
                                        </p:attrNameLst>
                                      </p:cBhvr>
                                      <p:tavLst>
                                        <p:tav tm="0">
                                          <p:val>
                                            <p:fltVal val="0"/>
                                          </p:val>
                                        </p:tav>
                                        <p:tav tm="100000">
                                          <p:val>
                                            <p:strVal val="#ppt_w"/>
                                          </p:val>
                                        </p:tav>
                                      </p:tavLst>
                                    </p:anim>
                                    <p:anim calcmode="lin" valueType="num">
                                      <p:cBhvr>
                                        <p:cTn id="26" dur="100" fill="hold"/>
                                        <p:tgtEl>
                                          <p:spTgt spid="5"/>
                                        </p:tgtEl>
                                        <p:attrNameLst>
                                          <p:attrName>ppt_h</p:attrName>
                                        </p:attrNameLst>
                                      </p:cBhvr>
                                      <p:tavLst>
                                        <p:tav tm="0">
                                          <p:val>
                                            <p:fltVal val="0"/>
                                          </p:val>
                                        </p:tav>
                                        <p:tav tm="100000">
                                          <p:val>
                                            <p:strVal val="#ppt_h"/>
                                          </p:val>
                                        </p:tav>
                                      </p:tavLst>
                                    </p:anim>
                                    <p:animEffect transition="in" filter="fade">
                                      <p:cBhvr>
                                        <p:cTn id="27" dur="100"/>
                                        <p:tgtEl>
                                          <p:spTgt spid="5"/>
                                        </p:tgtEl>
                                      </p:cBhvr>
                                    </p:animEffect>
                                  </p:childTnLst>
                                </p:cTn>
                              </p:par>
                              <p:par>
                                <p:cTn id="28" presetID="6" presetClass="emph" presetSubtype="0" fill="hold" nodeType="withEffect">
                                  <p:stCondLst>
                                    <p:cond delay="100"/>
                                  </p:stCondLst>
                                  <p:childTnLst>
                                    <p:animScale>
                                      <p:cBhvr>
                                        <p:cTn id="29" dur="100" fill="hold"/>
                                        <p:tgtEl>
                                          <p:spTgt spid="5"/>
                                        </p:tgtEl>
                                      </p:cBhvr>
                                      <p:by x="110000" y="110000"/>
                                    </p:animScale>
                                  </p:childTnLst>
                                </p:cTn>
                              </p:par>
                              <p:par>
                                <p:cTn id="30" presetID="6" presetClass="emph" presetSubtype="0" fill="hold" nodeType="withEffect">
                                  <p:stCondLst>
                                    <p:cond delay="200"/>
                                  </p:stCondLst>
                                  <p:childTnLst>
                                    <p:animScale>
                                      <p:cBhvr>
                                        <p:cTn id="31" dur="200" fill="hold"/>
                                        <p:tgtEl>
                                          <p:spTgt spid="5"/>
                                        </p:tgtEl>
                                      </p:cBhvr>
                                      <p:by x="90000" y="90000"/>
                                    </p:animScale>
                                  </p:childTnLst>
                                </p:cTn>
                              </p:par>
                              <p:par>
                                <p:cTn id="32" presetID="6" presetClass="emph" presetSubtype="0" fill="hold" nodeType="withEffect">
                                  <p:stCondLst>
                                    <p:cond delay="400"/>
                                  </p:stCondLst>
                                  <p:childTnLst>
                                    <p:animScale>
                                      <p:cBhvr>
                                        <p:cTn id="33" dur="100" fill="hold"/>
                                        <p:tgtEl>
                                          <p:spTgt spid="5"/>
                                        </p:tgtEl>
                                      </p:cBhvr>
                                      <p:by x="105000" y="105000"/>
                                    </p:animScale>
                                  </p:childTnLst>
                                </p:cTn>
                              </p:par>
                              <p:par>
                                <p:cTn id="34" presetID="6" presetClass="emph" presetSubtype="0" fill="hold" nodeType="withEffect">
                                  <p:stCondLst>
                                    <p:cond delay="500"/>
                                  </p:stCondLst>
                                  <p:childTnLst>
                                    <p:animScale>
                                      <p:cBhvr>
                                        <p:cTn id="35" dur="200" fill="hold"/>
                                        <p:tgtEl>
                                          <p:spTgt spid="5"/>
                                        </p:tgtEl>
                                      </p:cBhvr>
                                      <p:by x="95000" y="95000"/>
                                    </p:animScale>
                                  </p:childTnLst>
                                </p:cTn>
                              </p:par>
                            </p:childTnLst>
                          </p:cTn>
                        </p:par>
                        <p:par>
                          <p:cTn id="36" fill="hold">
                            <p:stCondLst>
                              <p:cond delay="1900"/>
                            </p:stCondLst>
                            <p:childTnLst>
                              <p:par>
                                <p:cTn id="37" presetID="53" presetClass="entr" presetSubtype="16" fill="hold" nodeType="after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100" fill="hold"/>
                                        <p:tgtEl>
                                          <p:spTgt spid="7"/>
                                        </p:tgtEl>
                                        <p:attrNameLst>
                                          <p:attrName>ppt_w</p:attrName>
                                        </p:attrNameLst>
                                      </p:cBhvr>
                                      <p:tavLst>
                                        <p:tav tm="0">
                                          <p:val>
                                            <p:fltVal val="0"/>
                                          </p:val>
                                        </p:tav>
                                        <p:tav tm="100000">
                                          <p:val>
                                            <p:strVal val="#ppt_w"/>
                                          </p:val>
                                        </p:tav>
                                      </p:tavLst>
                                    </p:anim>
                                    <p:anim calcmode="lin" valueType="num">
                                      <p:cBhvr>
                                        <p:cTn id="40" dur="100" fill="hold"/>
                                        <p:tgtEl>
                                          <p:spTgt spid="7"/>
                                        </p:tgtEl>
                                        <p:attrNameLst>
                                          <p:attrName>ppt_h</p:attrName>
                                        </p:attrNameLst>
                                      </p:cBhvr>
                                      <p:tavLst>
                                        <p:tav tm="0">
                                          <p:val>
                                            <p:fltVal val="0"/>
                                          </p:val>
                                        </p:tav>
                                        <p:tav tm="100000">
                                          <p:val>
                                            <p:strVal val="#ppt_h"/>
                                          </p:val>
                                        </p:tav>
                                      </p:tavLst>
                                    </p:anim>
                                    <p:animEffect transition="in" filter="fade">
                                      <p:cBhvr>
                                        <p:cTn id="41" dur="100"/>
                                        <p:tgtEl>
                                          <p:spTgt spid="7"/>
                                        </p:tgtEl>
                                      </p:cBhvr>
                                    </p:animEffect>
                                  </p:childTnLst>
                                </p:cTn>
                              </p:par>
                              <p:par>
                                <p:cTn id="42" presetID="6" presetClass="emph" presetSubtype="0" fill="hold" nodeType="withEffect">
                                  <p:stCondLst>
                                    <p:cond delay="100"/>
                                  </p:stCondLst>
                                  <p:childTnLst>
                                    <p:animScale>
                                      <p:cBhvr>
                                        <p:cTn id="43" dur="100" fill="hold"/>
                                        <p:tgtEl>
                                          <p:spTgt spid="7"/>
                                        </p:tgtEl>
                                      </p:cBhvr>
                                      <p:by x="110000" y="110000"/>
                                    </p:animScale>
                                  </p:childTnLst>
                                </p:cTn>
                              </p:par>
                              <p:par>
                                <p:cTn id="44" presetID="6" presetClass="emph" presetSubtype="0" fill="hold" nodeType="withEffect">
                                  <p:stCondLst>
                                    <p:cond delay="200"/>
                                  </p:stCondLst>
                                  <p:childTnLst>
                                    <p:animScale>
                                      <p:cBhvr>
                                        <p:cTn id="45" dur="200" fill="hold"/>
                                        <p:tgtEl>
                                          <p:spTgt spid="7"/>
                                        </p:tgtEl>
                                      </p:cBhvr>
                                      <p:by x="90000" y="90000"/>
                                    </p:animScale>
                                  </p:childTnLst>
                                </p:cTn>
                              </p:par>
                              <p:par>
                                <p:cTn id="46" presetID="6" presetClass="emph" presetSubtype="0" fill="hold" nodeType="withEffect">
                                  <p:stCondLst>
                                    <p:cond delay="400"/>
                                  </p:stCondLst>
                                  <p:childTnLst>
                                    <p:animScale>
                                      <p:cBhvr>
                                        <p:cTn id="47" dur="100" fill="hold"/>
                                        <p:tgtEl>
                                          <p:spTgt spid="7"/>
                                        </p:tgtEl>
                                      </p:cBhvr>
                                      <p:by x="105000" y="105000"/>
                                    </p:animScale>
                                  </p:childTnLst>
                                </p:cTn>
                              </p:par>
                              <p:par>
                                <p:cTn id="48" presetID="6" presetClass="emph" presetSubtype="0" fill="hold" nodeType="withEffect">
                                  <p:stCondLst>
                                    <p:cond delay="500"/>
                                  </p:stCondLst>
                                  <p:childTnLst>
                                    <p:animScale>
                                      <p:cBhvr>
                                        <p:cTn id="49" dur="200" fill="hold"/>
                                        <p:tgtEl>
                                          <p:spTgt spid="7"/>
                                        </p:tgtEl>
                                      </p:cBhvr>
                                      <p:by x="95000" y="9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p:cNvPicPr>
            <a:picLocks noChangeAspect="1"/>
          </p:cNvPicPr>
          <p:nvPr/>
        </p:nvPicPr>
        <p:blipFill>
          <a:blip r:embed="rId2"/>
          <a:stretch>
            <a:fillRect/>
          </a:stretch>
        </p:blipFill>
        <p:spPr>
          <a:xfrm>
            <a:off x="10717" y="4531519"/>
            <a:ext cx="8268890" cy="601266"/>
          </a:xfrm>
          <a:prstGeom prst="rect">
            <a:avLst/>
          </a:prstGeom>
          <a:noFill/>
          <a:ln w="9525">
            <a:noFill/>
          </a:ln>
        </p:spPr>
      </p:pic>
      <p:pic>
        <p:nvPicPr>
          <p:cNvPr id="6147" name="Picture 5"/>
          <p:cNvPicPr>
            <a:picLocks noChangeAspect="1"/>
          </p:cNvPicPr>
          <p:nvPr/>
        </p:nvPicPr>
        <p:blipFill>
          <a:blip r:embed="rId3"/>
          <a:stretch>
            <a:fillRect/>
          </a:stretch>
        </p:blipFill>
        <p:spPr>
          <a:xfrm>
            <a:off x="8279606" y="4538662"/>
            <a:ext cx="890588" cy="586979"/>
          </a:xfrm>
          <a:prstGeom prst="rect">
            <a:avLst/>
          </a:prstGeom>
          <a:noFill/>
          <a:ln w="9525">
            <a:noFill/>
          </a:ln>
        </p:spPr>
      </p:pic>
      <p:sp>
        <p:nvSpPr>
          <p:cNvPr id="6148" name="内容占位符 2"/>
          <p:cNvSpPr>
            <a:spLocks noGrp="1"/>
          </p:cNvSpPr>
          <p:nvPr>
            <p:ph type="subTitle" idx="1"/>
          </p:nvPr>
        </p:nvSpPr>
        <p:spPr>
          <a:xfrm>
            <a:off x="457200" y="272653"/>
            <a:ext cx="8072438" cy="3948113"/>
          </a:xfrm>
        </p:spPr>
        <p:txBody>
          <a:bodyPr vert="horz" wrap="square" lIns="68580" tIns="34290" rIns="68580" bIns="34290" anchor="t"/>
          <a:lstStyle/>
          <a:p>
            <a:pPr algn="l" eaLnBrk="1" hangingPunct="1">
              <a:lnSpc>
                <a:spcPct val="200000"/>
              </a:lnSpc>
              <a:spcBef>
                <a:spcPct val="0"/>
              </a:spcBef>
            </a:pPr>
            <a:r>
              <a:rPr lang="en-US" altLang="zh-CN" sz="2700" dirty="0">
                <a:latin typeface="宋体" panose="02010600030101010101" pitchFamily="2" charset="-122"/>
                <a:sym typeface="宋体" panose="02010600030101010101" pitchFamily="2" charset="-122"/>
              </a:rPr>
              <a:t>   </a:t>
            </a:r>
            <a:endParaRPr lang="zh-CN" altLang="en-US" sz="2700" dirty="0">
              <a:latin typeface="宋体" panose="02010600030101010101" pitchFamily="2" charset="-122"/>
              <a:sym typeface="宋体" panose="02010600030101010101" pitchFamily="2" charset="-122"/>
            </a:endParaRPr>
          </a:p>
          <a:p>
            <a:pPr algn="l" eaLnBrk="1" hangingPunct="1">
              <a:lnSpc>
                <a:spcPct val="200000"/>
              </a:lnSpc>
              <a:spcBef>
                <a:spcPct val="0"/>
              </a:spcBef>
            </a:pPr>
            <a:r>
              <a:rPr lang="zh-CN" altLang="en-US" sz="2700" dirty="0" smtClean="0">
                <a:latin typeface="宋体" panose="02010600030101010101" pitchFamily="2" charset="-122"/>
                <a:sym typeface="宋体" panose="02010600030101010101" pitchFamily="2" charset="-122"/>
              </a:rPr>
              <a:t>   </a:t>
            </a:r>
            <a:endParaRPr lang="zh-CN" altLang="en-US" sz="2700" dirty="0">
              <a:latin typeface="宋体" panose="02010600030101010101" pitchFamily="2" charset="-122"/>
              <a:sym typeface="宋体" panose="02010600030101010101" pitchFamily="2" charset="-122"/>
            </a:endParaRPr>
          </a:p>
        </p:txBody>
      </p:sp>
      <p:sp>
        <p:nvSpPr>
          <p:cNvPr id="6149" name="TextBox 20"/>
          <p:cNvSpPr/>
          <p:nvPr/>
        </p:nvSpPr>
        <p:spPr>
          <a:xfrm>
            <a:off x="1560910" y="991791"/>
            <a:ext cx="8403431" cy="1638910"/>
          </a:xfrm>
          <a:prstGeom prst="rect">
            <a:avLst/>
          </a:prstGeom>
          <a:noFill/>
          <a:ln w="9525">
            <a:noFill/>
          </a:ln>
        </p:spPr>
        <p:txBody>
          <a:bodyPr wrap="square" lIns="68580" tIns="34290" rIns="68580" bIns="34290">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marL="0" indent="0" eaLnBrk="1" hangingPunct="1">
              <a:spcBef>
                <a:spcPct val="0"/>
              </a:spcBef>
              <a:buNone/>
            </a:pPr>
            <a:r>
              <a:rPr lang="zh-CN" altLang="en-US" sz="3000" b="1" dirty="0" smtClean="0">
                <a:latin typeface="宋体" panose="02010600030101010101" pitchFamily="2" charset="-122"/>
                <a:ea typeface="微软雅黑" panose="020B0503020204020204" pitchFamily="34" charset="-122"/>
                <a:sym typeface="宋体" panose="02010600030101010101" pitchFamily="2" charset="-122"/>
              </a:rPr>
              <a:t>便利化措施</a:t>
            </a:r>
          </a:p>
          <a:p>
            <a:pPr marL="0" indent="0" eaLnBrk="1" hangingPunct="1">
              <a:spcBef>
                <a:spcPct val="0"/>
              </a:spcBef>
              <a:buNone/>
            </a:pPr>
            <a:endParaRPr lang="zh-CN" altLang="en-US" sz="3600" b="1" dirty="0">
              <a:solidFill>
                <a:srgbClr val="2D6398"/>
              </a:solidFill>
              <a:latin typeface="微软雅黑" panose="020B0503020204020204" pitchFamily="34" charset="-122"/>
              <a:ea typeface="微软雅黑" panose="020B0503020204020204" pitchFamily="34" charset="-122"/>
            </a:endParaRPr>
          </a:p>
          <a:p>
            <a:pPr marL="0" indent="0" eaLnBrk="1" hangingPunct="1">
              <a:spcBef>
                <a:spcPct val="0"/>
              </a:spcBef>
              <a:buNone/>
            </a:pPr>
            <a:endParaRPr lang="zh-CN" altLang="en-US" sz="3600" b="1" dirty="0">
              <a:solidFill>
                <a:srgbClr val="2D6398"/>
              </a:solidFill>
              <a:latin typeface="微软雅黑" panose="020B0503020204020204" pitchFamily="34" charset="-122"/>
              <a:ea typeface="微软雅黑" panose="020B0503020204020204" pitchFamily="34" charset="-122"/>
            </a:endParaRPr>
          </a:p>
        </p:txBody>
      </p:sp>
      <p:sp>
        <p:nvSpPr>
          <p:cNvPr id="6150" name="TextBox 30"/>
          <p:cNvSpPr/>
          <p:nvPr/>
        </p:nvSpPr>
        <p:spPr>
          <a:xfrm>
            <a:off x="3033713" y="1723549"/>
            <a:ext cx="5853589" cy="2146742"/>
          </a:xfrm>
          <a:prstGeom prst="rect">
            <a:avLst/>
          </a:prstGeom>
          <a:noFill/>
          <a:ln w="9525">
            <a:noFill/>
          </a:ln>
        </p:spPr>
        <p:txBody>
          <a:bodyPr wrap="square" lIns="68580" tIns="34290" rIns="68580" bIns="34290">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a:buNone/>
            </a:pPr>
            <a:r>
              <a:rPr lang="zh-CN" altLang="en-US" sz="2700" dirty="0" smtClean="0"/>
              <a:t>  服务贸易项下非关联关系的境内外机构间发生的代垫或分摊、或超</a:t>
            </a:r>
            <a:r>
              <a:rPr lang="en-US" altLang="zh-CN" sz="2700" dirty="0" smtClean="0"/>
              <a:t>12</a:t>
            </a:r>
            <a:r>
              <a:rPr lang="zh-CN" altLang="en-US" sz="2700" dirty="0" smtClean="0"/>
              <a:t>个月的代垫或分摊业务，由试点银行审核真实性、合理性后办理。</a:t>
            </a:r>
          </a:p>
          <a:p>
            <a:pPr marL="0" indent="0" eaLnBrk="1" hangingPunct="1">
              <a:spcBef>
                <a:spcPct val="0"/>
              </a:spcBef>
              <a:buNone/>
            </a:pPr>
            <a:endParaRPr lang="zh-CN" altLang="en-US" sz="2700" b="1" dirty="0">
              <a:latin typeface="宋体" panose="02010600030101010101" pitchFamily="2" charset="-122"/>
            </a:endParaRPr>
          </a:p>
        </p:txBody>
      </p:sp>
      <p:grpSp>
        <p:nvGrpSpPr>
          <p:cNvPr id="2" name="组合 7"/>
          <p:cNvGrpSpPr>
            <a:grpSpLocks/>
          </p:cNvGrpSpPr>
          <p:nvPr/>
        </p:nvGrpSpPr>
        <p:grpSpPr bwMode="auto">
          <a:xfrm>
            <a:off x="-1295400" y="1231106"/>
            <a:ext cx="2847975" cy="2847975"/>
            <a:chOff x="-1898469" y="2299063"/>
            <a:chExt cx="3796937" cy="3796937"/>
          </a:xfrm>
        </p:grpSpPr>
        <p:sp>
          <p:nvSpPr>
            <p:cNvPr id="9" name="不完整圆 3">
              <a:extLst>
                <a:ext uri="{FF2B5EF4-FFF2-40B4-BE49-F238E27FC236}"/>
              </a:extLst>
            </p:cNvPr>
            <p:cNvSpPr/>
            <p:nvPr/>
          </p:nvSpPr>
          <p:spPr>
            <a:xfrm rot="16200000">
              <a:off x="-1481866" y="2662373"/>
              <a:ext cx="2963731" cy="2963731"/>
            </a:xfrm>
            <a:prstGeom prst="pie">
              <a:avLst>
                <a:gd name="adj1" fmla="val 0"/>
                <a:gd name="adj2" fmla="val 10802515"/>
              </a:avLst>
            </a:prstGeom>
            <a:gradFill flip="none" rotWithShape="1">
              <a:gsLst>
                <a:gs pos="2286">
                  <a:srgbClr val="D9F6FB"/>
                </a:gs>
                <a:gs pos="100000">
                  <a:srgbClr val="BEF0F8"/>
                </a:gs>
                <a:gs pos="100000">
                  <a:srgbClr val="BEF0F8">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endParaRPr>
            </a:p>
          </p:txBody>
        </p:sp>
        <p:sp>
          <p:nvSpPr>
            <p:cNvPr id="10" name="空心弧 9">
              <a:extLst>
                <a:ext uri="{FF2B5EF4-FFF2-40B4-BE49-F238E27FC236}"/>
              </a:extLst>
            </p:cNvPr>
            <p:cNvSpPr/>
            <p:nvPr/>
          </p:nvSpPr>
          <p:spPr>
            <a:xfrm rot="5400000">
              <a:off x="-1898469" y="2299063"/>
              <a:ext cx="3796937" cy="3796937"/>
            </a:xfrm>
            <a:prstGeom prst="blockArc">
              <a:avLst>
                <a:gd name="adj1" fmla="val 10800000"/>
                <a:gd name="adj2" fmla="val 50061"/>
                <a:gd name="adj3" fmla="val 2746"/>
              </a:avLst>
            </a:prstGeom>
            <a:solidFill>
              <a:srgbClr val="D5D5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endParaRPr>
            </a:p>
          </p:txBody>
        </p:sp>
      </p:grpSp>
      <p:pic>
        <p:nvPicPr>
          <p:cNvPr id="19" name="Picture 2">
            <a:extLst>
              <a:ext uri="{FF2B5EF4-FFF2-40B4-BE49-F238E27FC236}"/>
            </a:extLst>
          </p:cNvPr>
          <p:cNvPicPr>
            <a:picLocks noChangeAspect="1" noChangeArrowheads="1"/>
          </p:cNvPicPr>
          <p:nvPr/>
        </p:nvPicPr>
        <p:blipFill rotWithShape="1">
          <a:blip r:embed="rId4">
            <a:duotone>
              <a:schemeClr val="bg2">
                <a:shade val="45000"/>
                <a:satMod val="135000"/>
              </a:schemeClr>
              <a:prstClr val="white"/>
            </a:duotone>
            <a:extLst>
              <a:ext uri="{28A0092B-C50C-407E-A947-70E740481C1C}">
                <a14:useLocalDpi xmlns:a14="http://schemas.microsoft.com/office/drawing/2010/main" xmlns="" val="0"/>
              </a:ext>
            </a:extLst>
          </a:blip>
          <a:srcRect r="75385" b="65179"/>
          <a:stretch/>
        </p:blipFill>
        <p:spPr bwMode="auto">
          <a:xfrm>
            <a:off x="1378833" y="1735039"/>
            <a:ext cx="648347" cy="643418"/>
          </a:xfrm>
          <a:prstGeom prst="rect">
            <a:avLst/>
          </a:prstGeom>
          <a:noFill/>
          <a:extLst>
            <a:ext uri="{909E8E84-426E-40DD-AFC4-6F175D3DCCD1}">
              <a14:hiddenFill xmlns:a14="http://schemas.microsoft.com/office/drawing/2010/main" xmlns="">
                <a:solidFill>
                  <a:srgbClr val="FFFFFF"/>
                </a:solidFill>
              </a14:hiddenFill>
            </a:ext>
          </a:extLst>
        </p:spPr>
      </p:pic>
      <p:pic>
        <p:nvPicPr>
          <p:cNvPr id="16" name="Picture 2">
            <a:extLst>
              <a:ext uri="{FF2B5EF4-FFF2-40B4-BE49-F238E27FC236}"/>
            </a:extLst>
          </p:cNvPr>
          <p:cNvPicPr>
            <a:picLocks noChangeAspect="1" noChangeArrowheads="1"/>
          </p:cNvPicPr>
          <p:nvPr/>
        </p:nvPicPr>
        <p:blipFill rotWithShape="1">
          <a:blip r:embed="rId5">
            <a:duotone>
              <a:schemeClr val="bg2">
                <a:shade val="45000"/>
                <a:satMod val="135000"/>
              </a:schemeClr>
              <a:prstClr val="white"/>
            </a:duotone>
            <a:extLst>
              <a:ext uri="{28A0092B-C50C-407E-A947-70E740481C1C}">
                <a14:useLocalDpi xmlns:a14="http://schemas.microsoft.com/office/drawing/2010/main" xmlns="" val="0"/>
              </a:ext>
            </a:extLst>
          </a:blip>
          <a:srcRect l="24826" r="49574" b="65179"/>
          <a:stretch/>
        </p:blipFill>
        <p:spPr bwMode="auto">
          <a:xfrm>
            <a:off x="1500040" y="2772220"/>
            <a:ext cx="674282" cy="643418"/>
          </a:xfrm>
          <a:prstGeom prst="rect">
            <a:avLst/>
          </a:prstGeom>
          <a:noFill/>
          <a:extLst>
            <a:ext uri="{909E8E84-426E-40DD-AFC4-6F175D3DCCD1}">
              <a14:hiddenFill xmlns:a14="http://schemas.microsoft.com/office/drawing/2010/main" xmlns="">
                <a:solidFill>
                  <a:srgbClr val="FFFFFF"/>
                </a:solidFill>
              </a14:hiddenFill>
            </a:ext>
          </a:extLst>
        </p:spPr>
      </p:pic>
      <p:grpSp>
        <p:nvGrpSpPr>
          <p:cNvPr id="3" name="组合 21"/>
          <p:cNvGrpSpPr>
            <a:grpSpLocks/>
          </p:cNvGrpSpPr>
          <p:nvPr/>
        </p:nvGrpSpPr>
        <p:grpSpPr bwMode="auto">
          <a:xfrm>
            <a:off x="2603896" y="1800227"/>
            <a:ext cx="385763" cy="599008"/>
            <a:chOff x="4542929" y="2618936"/>
            <a:chExt cx="1530520" cy="2350352"/>
          </a:xfrm>
        </p:grpSpPr>
        <p:grpSp>
          <p:nvGrpSpPr>
            <p:cNvPr id="4" name="组合 33"/>
            <p:cNvGrpSpPr>
              <a:grpSpLocks/>
            </p:cNvGrpSpPr>
            <p:nvPr/>
          </p:nvGrpSpPr>
          <p:grpSpPr bwMode="auto">
            <a:xfrm>
              <a:off x="4542929" y="2618936"/>
              <a:ext cx="1530520" cy="1530520"/>
              <a:chOff x="1200760" y="3842075"/>
              <a:chExt cx="1784148" cy="1784148"/>
            </a:xfrm>
          </p:grpSpPr>
          <p:sp>
            <p:nvSpPr>
              <p:cNvPr id="25" name="椭圆 24">
                <a:extLst>
                  <a:ext uri="{FF2B5EF4-FFF2-40B4-BE49-F238E27FC236}"/>
                </a:extLst>
              </p:cNvPr>
              <p:cNvSpPr/>
              <p:nvPr/>
            </p:nvSpPr>
            <p:spPr>
              <a:xfrm>
                <a:off x="1200760" y="3842075"/>
                <a:ext cx="1784148" cy="1784148"/>
              </a:xfrm>
              <a:prstGeom prst="ellipse">
                <a:avLst/>
              </a:prstGeom>
              <a:gradFill flip="none" rotWithShape="1">
                <a:gsLst>
                  <a:gs pos="0">
                    <a:srgbClr val="CBCBCB"/>
                  </a:gs>
                  <a:gs pos="100000">
                    <a:srgbClr val="F3F3F3"/>
                  </a:gs>
                </a:gsLst>
                <a:lin ang="2700000" scaled="1"/>
                <a:tileRect/>
              </a:gradFill>
              <a:ln w="31750">
                <a:gradFill flip="none" rotWithShape="1">
                  <a:gsLst>
                    <a:gs pos="0">
                      <a:schemeClr val="bg1"/>
                    </a:gs>
                    <a:gs pos="100000">
                      <a:srgbClr val="CBCBCB"/>
                    </a:gs>
                  </a:gsLst>
                  <a:lin ang="2700000" scaled="1"/>
                  <a:tileRect/>
                </a:grad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800" dirty="0">
                  <a:solidFill>
                    <a:prstClr val="white"/>
                  </a:solidFill>
                </a:endParaRPr>
              </a:p>
            </p:txBody>
          </p:sp>
          <p:sp>
            <p:nvSpPr>
              <p:cNvPr id="26" name="椭圆 25">
                <a:extLst>
                  <a:ext uri="{FF2B5EF4-FFF2-40B4-BE49-F238E27FC236}"/>
                </a:extLst>
              </p:cNvPr>
              <p:cNvSpPr/>
              <p:nvPr/>
            </p:nvSpPr>
            <p:spPr>
              <a:xfrm>
                <a:off x="1475770" y="4117085"/>
                <a:ext cx="1234127" cy="1234127"/>
              </a:xfrm>
              <a:prstGeom prst="ellipse">
                <a:avLst/>
              </a:prstGeom>
              <a:solidFill>
                <a:srgbClr val="99C42E"/>
              </a:solidFill>
              <a:ln>
                <a:noFill/>
              </a:ln>
              <a:effectLst>
                <a:innerShdw blurRad="1016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800" dirty="0">
                  <a:solidFill>
                    <a:prstClr val="white"/>
                  </a:solidFill>
                </a:endParaRPr>
              </a:p>
            </p:txBody>
          </p:sp>
        </p:grpSp>
        <p:sp>
          <p:nvSpPr>
            <p:cNvPr id="24" name="文本框 80">
              <a:extLst>
                <a:ext uri="{FF2B5EF4-FFF2-40B4-BE49-F238E27FC236}"/>
              </a:extLst>
            </p:cNvPr>
            <p:cNvSpPr txBox="1"/>
            <p:nvPr/>
          </p:nvSpPr>
          <p:spPr>
            <a:xfrm>
              <a:off x="4625489" y="2976691"/>
              <a:ext cx="1373867" cy="1992597"/>
            </a:xfrm>
            <a:prstGeom prst="rect">
              <a:avLst/>
            </a:prstGeom>
            <a:noFill/>
            <a:effectLst>
              <a:outerShdw blurRad="25400" dist="12700" algn="l" rotWithShape="0">
                <a:prstClr val="black">
                  <a:alpha val="19000"/>
                </a:prstClr>
              </a:outerShdw>
            </a:effectLst>
          </p:spPr>
          <p:txBody>
            <a:bodyPr>
              <a:spAutoFit/>
            </a:bodyPr>
            <a:lstStyle/>
            <a:p>
              <a:pPr algn="ctr" eaLnBrk="1" fontAlgn="auto" hangingPunct="1">
                <a:spcBef>
                  <a:spcPts val="0"/>
                </a:spcBef>
                <a:spcAft>
                  <a:spcPts val="0"/>
                </a:spcAft>
                <a:defRPr/>
              </a:pPr>
              <a:endParaRPr lang="zh-CN" altLang="en-US" sz="2700" dirty="0">
                <a:solidFill>
                  <a:prstClr val="white"/>
                </a:solidFill>
                <a:effectLst>
                  <a:outerShdw blurRad="76200" dist="63500" dir="2700000" algn="tl" rotWithShape="0">
                    <a:prstClr val="black">
                      <a:lumMod val="65000"/>
                      <a:lumOff val="35000"/>
                      <a:alpha val="40000"/>
                    </a:prstClr>
                  </a:outerShdw>
                </a:effectLst>
                <a:latin typeface="Impact" panose="020B0806030902050204" pitchFamily="34" charset="0"/>
                <a:ea typeface="+mn-ea"/>
              </a:endParaRPr>
            </a:p>
          </p:txBody>
        </p:sp>
      </p:grpSp>
      <p:grpSp>
        <p:nvGrpSpPr>
          <p:cNvPr id="7" name="组合 28"/>
          <p:cNvGrpSpPr>
            <a:grpSpLocks/>
          </p:cNvGrpSpPr>
          <p:nvPr/>
        </p:nvGrpSpPr>
        <p:grpSpPr bwMode="auto">
          <a:xfrm>
            <a:off x="2627780" y="3647685"/>
            <a:ext cx="426174" cy="592846"/>
            <a:chOff x="5225889" y="4957584"/>
            <a:chExt cx="1223288" cy="1753703"/>
          </a:xfrm>
        </p:grpSpPr>
        <p:grpSp>
          <p:nvGrpSpPr>
            <p:cNvPr id="8" name="组合 43"/>
            <p:cNvGrpSpPr>
              <a:grpSpLocks/>
            </p:cNvGrpSpPr>
            <p:nvPr/>
          </p:nvGrpSpPr>
          <p:grpSpPr bwMode="auto">
            <a:xfrm>
              <a:off x="5225889" y="4957584"/>
              <a:ext cx="1223288" cy="1223288"/>
              <a:chOff x="1200760" y="3842075"/>
              <a:chExt cx="1784148" cy="1784148"/>
            </a:xfrm>
          </p:grpSpPr>
          <p:sp>
            <p:nvSpPr>
              <p:cNvPr id="35" name="椭圆 34">
                <a:extLst>
                  <a:ext uri="{FF2B5EF4-FFF2-40B4-BE49-F238E27FC236}"/>
                </a:extLst>
              </p:cNvPr>
              <p:cNvSpPr/>
              <p:nvPr/>
            </p:nvSpPr>
            <p:spPr>
              <a:xfrm>
                <a:off x="1200760" y="3842075"/>
                <a:ext cx="1784148" cy="1784148"/>
              </a:xfrm>
              <a:prstGeom prst="ellipse">
                <a:avLst/>
              </a:prstGeom>
              <a:gradFill flip="none" rotWithShape="1">
                <a:gsLst>
                  <a:gs pos="0">
                    <a:srgbClr val="CBCBCB"/>
                  </a:gs>
                  <a:gs pos="100000">
                    <a:srgbClr val="F3F3F3"/>
                  </a:gs>
                </a:gsLst>
                <a:lin ang="2700000" scaled="1"/>
                <a:tileRect/>
              </a:gradFill>
              <a:ln w="31750">
                <a:gradFill flip="none" rotWithShape="1">
                  <a:gsLst>
                    <a:gs pos="0">
                      <a:schemeClr val="bg1"/>
                    </a:gs>
                    <a:gs pos="100000">
                      <a:srgbClr val="CBCBCB"/>
                    </a:gs>
                  </a:gsLst>
                  <a:lin ang="2700000" scaled="1"/>
                  <a:tileRect/>
                </a:grad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800" dirty="0">
                  <a:solidFill>
                    <a:prstClr val="white"/>
                  </a:solidFill>
                </a:endParaRPr>
              </a:p>
            </p:txBody>
          </p:sp>
          <p:sp>
            <p:nvSpPr>
              <p:cNvPr id="36" name="椭圆 35">
                <a:extLst>
                  <a:ext uri="{FF2B5EF4-FFF2-40B4-BE49-F238E27FC236}"/>
                </a:extLst>
              </p:cNvPr>
              <p:cNvSpPr/>
              <p:nvPr/>
            </p:nvSpPr>
            <p:spPr>
              <a:xfrm>
                <a:off x="1565491" y="4163319"/>
                <a:ext cx="1150255" cy="1231747"/>
              </a:xfrm>
              <a:prstGeom prst="ellipse">
                <a:avLst/>
              </a:prstGeom>
              <a:solidFill>
                <a:srgbClr val="E68964"/>
              </a:solidFill>
              <a:ln>
                <a:noFill/>
              </a:ln>
              <a:effectLst>
                <a:innerShdw blurRad="228600" dist="889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800" dirty="0">
                  <a:solidFill>
                    <a:prstClr val="white"/>
                  </a:solidFill>
                </a:endParaRPr>
              </a:p>
            </p:txBody>
          </p:sp>
        </p:grpSp>
        <p:sp>
          <p:nvSpPr>
            <p:cNvPr id="34" name="文本框 82">
              <a:extLst>
                <a:ext uri="{FF2B5EF4-FFF2-40B4-BE49-F238E27FC236}"/>
              </a:extLst>
            </p:cNvPr>
            <p:cNvSpPr txBox="1"/>
            <p:nvPr/>
          </p:nvSpPr>
          <p:spPr>
            <a:xfrm>
              <a:off x="5524077" y="5209068"/>
              <a:ext cx="802066" cy="1502219"/>
            </a:xfrm>
            <a:prstGeom prst="rect">
              <a:avLst/>
            </a:prstGeom>
            <a:noFill/>
            <a:effectLst>
              <a:outerShdw blurRad="25400" dist="12700" algn="l" rotWithShape="0">
                <a:prstClr val="black">
                  <a:alpha val="19000"/>
                </a:prstClr>
              </a:outerShdw>
            </a:effectLst>
          </p:spPr>
          <p:txBody>
            <a:bodyPr wrap="square">
              <a:spAutoFit/>
            </a:bodyPr>
            <a:lstStyle/>
            <a:p>
              <a:pPr algn="ctr" eaLnBrk="1" fontAlgn="auto" hangingPunct="1">
                <a:spcBef>
                  <a:spcPts val="0"/>
                </a:spcBef>
                <a:spcAft>
                  <a:spcPts val="0"/>
                </a:spcAft>
                <a:defRPr/>
              </a:pPr>
              <a:endParaRPr lang="zh-CN" altLang="en-US" sz="2700" dirty="0">
                <a:solidFill>
                  <a:prstClr val="white"/>
                </a:solidFill>
                <a:effectLst>
                  <a:outerShdw blurRad="76200" dist="63500" dir="2700000" algn="tl" rotWithShape="0">
                    <a:prstClr val="black">
                      <a:lumMod val="65000"/>
                      <a:lumOff val="35000"/>
                      <a:alpha val="40000"/>
                    </a:prstClr>
                  </a:outerShdw>
                </a:effectLst>
                <a:latin typeface="Impact" panose="020B0806030902050204" pitchFamily="34" charset="0"/>
                <a:ea typeface="+mn-ea"/>
              </a:endParaRPr>
            </a:p>
          </p:txBody>
        </p:sp>
      </p:grpSp>
      <p:sp>
        <p:nvSpPr>
          <p:cNvPr id="42" name="矩形 41"/>
          <p:cNvSpPr/>
          <p:nvPr/>
        </p:nvSpPr>
        <p:spPr>
          <a:xfrm>
            <a:off x="3319438" y="3581632"/>
            <a:ext cx="5678478" cy="1315745"/>
          </a:xfrm>
          <a:prstGeom prst="rect">
            <a:avLst/>
          </a:prstGeom>
        </p:spPr>
        <p:txBody>
          <a:bodyPr wrap="none" lIns="68580" tIns="34290" rIns="68580" bIns="34290">
            <a:spAutoFit/>
          </a:bodyPr>
          <a:lstStyle/>
          <a:p>
            <a:r>
              <a:rPr lang="zh-CN" altLang="en-US" sz="2700" dirty="0" smtClean="0"/>
              <a:t>经深圳市分局备案的其他贸易外汇收</a:t>
            </a:r>
            <a:endParaRPr lang="en-US" altLang="zh-CN" sz="2700" dirty="0" smtClean="0"/>
          </a:p>
          <a:p>
            <a:r>
              <a:rPr lang="zh-CN" altLang="en-US" sz="2700" dirty="0" smtClean="0"/>
              <a:t>支便利化措施</a:t>
            </a:r>
          </a:p>
          <a:p>
            <a:pPr lvl="0" eaLnBrk="1" hangingPunct="1"/>
            <a:endParaRPr lang="zh-CN" altLang="en-US" sz="2700" b="1" dirty="0">
              <a:latin typeface="宋体" panose="02010600030101010101" pitchFamily="2" charset="-122"/>
            </a:endParaRPr>
          </a:p>
        </p:txBody>
      </p:sp>
      <p:pic>
        <p:nvPicPr>
          <p:cNvPr id="39" name="Picture 2"/>
          <p:cNvPicPr>
            <a:picLocks noChangeAspect="1" noChangeArrowheads="1"/>
          </p:cNvPicPr>
          <p:nvPr/>
        </p:nvPicPr>
        <p:blipFill>
          <a:blip r:embed="rId6"/>
          <a:srcRect l="76031" b="66685"/>
          <a:stretch>
            <a:fillRect/>
          </a:stretch>
        </p:blipFill>
        <p:spPr bwMode="auto">
          <a:xfrm>
            <a:off x="800271" y="905896"/>
            <a:ext cx="631031" cy="615553"/>
          </a:xfrm>
          <a:prstGeom prst="rect">
            <a:avLst/>
          </a:prstGeom>
          <a:noFill/>
          <a:ln w="9525">
            <a:noFill/>
            <a:miter lim="800000"/>
            <a:headEnd/>
            <a:tailEnd/>
          </a:ln>
        </p:spPr>
      </p:pic>
      <p:pic>
        <p:nvPicPr>
          <p:cNvPr id="40" name="Picture 2">
            <a:extLst>
              <a:ext uri="{FF2B5EF4-FFF2-40B4-BE49-F238E27FC236}"/>
            </a:extLst>
          </p:cNvPr>
          <p:cNvPicPr>
            <a:picLocks noChangeAspect="1" noChangeArrowheads="1"/>
          </p:cNvPicPr>
          <p:nvPr/>
        </p:nvPicPr>
        <p:blipFill rotWithShape="1">
          <a:blip r:embed="rId7">
            <a:duotone>
              <a:schemeClr val="bg2">
                <a:shade val="45000"/>
                <a:satMod val="135000"/>
              </a:schemeClr>
              <a:prstClr val="white"/>
            </a:duotone>
            <a:extLst>
              <a:ext uri="{28A0092B-C50C-407E-A947-70E740481C1C}">
                <a14:useLocalDpi xmlns:a14="http://schemas.microsoft.com/office/drawing/2010/main" xmlns="" val="0"/>
              </a:ext>
            </a:extLst>
          </a:blip>
          <a:srcRect l="50674" r="24711" b="66338"/>
          <a:stretch/>
        </p:blipFill>
        <p:spPr bwMode="auto">
          <a:xfrm>
            <a:off x="931057" y="3593338"/>
            <a:ext cx="648347" cy="622003"/>
          </a:xfrm>
          <a:prstGeom prst="rect">
            <a:avLst/>
          </a:prstGeom>
          <a:noFill/>
          <a:extLst>
            <a:ext uri="{909E8E84-426E-40DD-AFC4-6F175D3DCCD1}">
              <a14:hiddenFill xmlns:a14="http://schemas.microsoft.com/office/drawing/2010/main" xmlns="">
                <a:solidFill>
                  <a:srgbClr val="FFFFFF"/>
                </a:solidFill>
              </a14:hiddenFill>
            </a:ext>
          </a:extLst>
        </p:spPr>
      </p:pic>
      <p:sp>
        <p:nvSpPr>
          <p:cNvPr id="28" name="灯片编号占位符 27"/>
          <p:cNvSpPr>
            <a:spLocks noGrp="1"/>
          </p:cNvSpPr>
          <p:nvPr>
            <p:ph type="sldNum" sz="quarter" idx="12"/>
          </p:nvPr>
        </p:nvSpPr>
        <p:spPr/>
        <p:txBody>
          <a:bodyPr/>
          <a:lstStyle/>
          <a:p>
            <a:pPr lvl="0" eaLnBrk="1" hangingPunct="1">
              <a:buNone/>
            </a:pPr>
            <a:fld id="{9A0DB2DC-4C9A-4742-B13C-FB6460FD3503}" type="slidenum">
              <a:rPr lang="zh-CN" altLang="en-US" smtClean="0">
                <a:latin typeface="Arial" panose="020B0604020202020204" pitchFamily="34" charset="0"/>
              </a:rPr>
              <a:pPr lvl="0" eaLnBrk="1" hangingPunct="1">
                <a:buNone/>
              </a:pPr>
              <a:t>13</a:t>
            </a:fld>
            <a:endParaRPr lang="zh-CN" altLang="en-US" dirty="0">
              <a:latin typeface="Arial" panose="020B0604020202020204"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 fill="hold"/>
                                        <p:tgtEl>
                                          <p:spTgt spid="3"/>
                                        </p:tgtEl>
                                        <p:attrNameLst>
                                          <p:attrName>ppt_w</p:attrName>
                                        </p:attrNameLst>
                                      </p:cBhvr>
                                      <p:tavLst>
                                        <p:tav tm="0">
                                          <p:val>
                                            <p:fltVal val="0"/>
                                          </p:val>
                                        </p:tav>
                                        <p:tav tm="100000">
                                          <p:val>
                                            <p:strVal val="#ppt_w"/>
                                          </p:val>
                                        </p:tav>
                                      </p:tavLst>
                                    </p:anim>
                                    <p:anim calcmode="lin" valueType="num">
                                      <p:cBhvr>
                                        <p:cTn id="12" dur="100" fill="hold"/>
                                        <p:tgtEl>
                                          <p:spTgt spid="3"/>
                                        </p:tgtEl>
                                        <p:attrNameLst>
                                          <p:attrName>ppt_h</p:attrName>
                                        </p:attrNameLst>
                                      </p:cBhvr>
                                      <p:tavLst>
                                        <p:tav tm="0">
                                          <p:val>
                                            <p:fltVal val="0"/>
                                          </p:val>
                                        </p:tav>
                                        <p:tav tm="100000">
                                          <p:val>
                                            <p:strVal val="#ppt_h"/>
                                          </p:val>
                                        </p:tav>
                                      </p:tavLst>
                                    </p:anim>
                                    <p:animEffect transition="in" filter="fade">
                                      <p:cBhvr>
                                        <p:cTn id="13" dur="100"/>
                                        <p:tgtEl>
                                          <p:spTgt spid="3"/>
                                        </p:tgtEl>
                                      </p:cBhvr>
                                    </p:animEffect>
                                  </p:childTnLst>
                                </p:cTn>
                              </p:par>
                              <p:par>
                                <p:cTn id="14" presetID="6" presetClass="emph" presetSubtype="0" fill="hold" nodeType="withEffect">
                                  <p:stCondLst>
                                    <p:cond delay="100"/>
                                  </p:stCondLst>
                                  <p:childTnLst>
                                    <p:animScale>
                                      <p:cBhvr>
                                        <p:cTn id="15" dur="100" fill="hold"/>
                                        <p:tgtEl>
                                          <p:spTgt spid="3"/>
                                        </p:tgtEl>
                                      </p:cBhvr>
                                      <p:by x="110000" y="110000"/>
                                    </p:animScale>
                                  </p:childTnLst>
                                </p:cTn>
                              </p:par>
                              <p:par>
                                <p:cTn id="16" presetID="6" presetClass="emph" presetSubtype="0" fill="hold" nodeType="withEffect">
                                  <p:stCondLst>
                                    <p:cond delay="200"/>
                                  </p:stCondLst>
                                  <p:childTnLst>
                                    <p:animScale>
                                      <p:cBhvr>
                                        <p:cTn id="17" dur="200" fill="hold"/>
                                        <p:tgtEl>
                                          <p:spTgt spid="3"/>
                                        </p:tgtEl>
                                      </p:cBhvr>
                                      <p:by x="90000" y="90000"/>
                                    </p:animScale>
                                  </p:childTnLst>
                                </p:cTn>
                              </p:par>
                              <p:par>
                                <p:cTn id="18" presetID="6" presetClass="emph" presetSubtype="0" fill="hold" nodeType="withEffect">
                                  <p:stCondLst>
                                    <p:cond delay="400"/>
                                  </p:stCondLst>
                                  <p:childTnLst>
                                    <p:animScale>
                                      <p:cBhvr>
                                        <p:cTn id="19" dur="100" fill="hold"/>
                                        <p:tgtEl>
                                          <p:spTgt spid="3"/>
                                        </p:tgtEl>
                                      </p:cBhvr>
                                      <p:by x="105000" y="105000"/>
                                    </p:animScale>
                                  </p:childTnLst>
                                </p:cTn>
                              </p:par>
                              <p:par>
                                <p:cTn id="20" presetID="6" presetClass="emph" presetSubtype="0" fill="hold" nodeType="withEffect">
                                  <p:stCondLst>
                                    <p:cond delay="500"/>
                                  </p:stCondLst>
                                  <p:childTnLst>
                                    <p:animScale>
                                      <p:cBhvr>
                                        <p:cTn id="21" dur="200" fill="hold"/>
                                        <p:tgtEl>
                                          <p:spTgt spid="3"/>
                                        </p:tgtEl>
                                      </p:cBhvr>
                                      <p:by x="95000" y="95000"/>
                                    </p:animScale>
                                  </p:childTnLst>
                                </p:cTn>
                              </p:par>
                            </p:childTnLst>
                          </p:cTn>
                        </p:par>
                        <p:par>
                          <p:cTn id="22" fill="hold">
                            <p:stCondLst>
                              <p:cond delay="1200"/>
                            </p:stCondLst>
                            <p:childTnLst>
                              <p:par>
                                <p:cTn id="23" presetID="53" presetClass="entr" presetSubtype="16"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 fill="hold"/>
                                        <p:tgtEl>
                                          <p:spTgt spid="7"/>
                                        </p:tgtEl>
                                        <p:attrNameLst>
                                          <p:attrName>ppt_w</p:attrName>
                                        </p:attrNameLst>
                                      </p:cBhvr>
                                      <p:tavLst>
                                        <p:tav tm="0">
                                          <p:val>
                                            <p:fltVal val="0"/>
                                          </p:val>
                                        </p:tav>
                                        <p:tav tm="100000">
                                          <p:val>
                                            <p:strVal val="#ppt_w"/>
                                          </p:val>
                                        </p:tav>
                                      </p:tavLst>
                                    </p:anim>
                                    <p:anim calcmode="lin" valueType="num">
                                      <p:cBhvr>
                                        <p:cTn id="26" dur="100" fill="hold"/>
                                        <p:tgtEl>
                                          <p:spTgt spid="7"/>
                                        </p:tgtEl>
                                        <p:attrNameLst>
                                          <p:attrName>ppt_h</p:attrName>
                                        </p:attrNameLst>
                                      </p:cBhvr>
                                      <p:tavLst>
                                        <p:tav tm="0">
                                          <p:val>
                                            <p:fltVal val="0"/>
                                          </p:val>
                                        </p:tav>
                                        <p:tav tm="100000">
                                          <p:val>
                                            <p:strVal val="#ppt_h"/>
                                          </p:val>
                                        </p:tav>
                                      </p:tavLst>
                                    </p:anim>
                                    <p:animEffect transition="in" filter="fade">
                                      <p:cBhvr>
                                        <p:cTn id="27" dur="100"/>
                                        <p:tgtEl>
                                          <p:spTgt spid="7"/>
                                        </p:tgtEl>
                                      </p:cBhvr>
                                    </p:animEffect>
                                  </p:childTnLst>
                                </p:cTn>
                              </p:par>
                              <p:par>
                                <p:cTn id="28" presetID="6" presetClass="emph" presetSubtype="0" fill="hold" nodeType="withEffect">
                                  <p:stCondLst>
                                    <p:cond delay="100"/>
                                  </p:stCondLst>
                                  <p:childTnLst>
                                    <p:animScale>
                                      <p:cBhvr>
                                        <p:cTn id="29" dur="100" fill="hold"/>
                                        <p:tgtEl>
                                          <p:spTgt spid="7"/>
                                        </p:tgtEl>
                                      </p:cBhvr>
                                      <p:by x="110000" y="110000"/>
                                    </p:animScale>
                                  </p:childTnLst>
                                </p:cTn>
                              </p:par>
                              <p:par>
                                <p:cTn id="30" presetID="6" presetClass="emph" presetSubtype="0" fill="hold" nodeType="withEffect">
                                  <p:stCondLst>
                                    <p:cond delay="200"/>
                                  </p:stCondLst>
                                  <p:childTnLst>
                                    <p:animScale>
                                      <p:cBhvr>
                                        <p:cTn id="31" dur="200" fill="hold"/>
                                        <p:tgtEl>
                                          <p:spTgt spid="7"/>
                                        </p:tgtEl>
                                      </p:cBhvr>
                                      <p:by x="90000" y="90000"/>
                                    </p:animScale>
                                  </p:childTnLst>
                                </p:cTn>
                              </p:par>
                              <p:par>
                                <p:cTn id="32" presetID="6" presetClass="emph" presetSubtype="0" fill="hold" nodeType="withEffect">
                                  <p:stCondLst>
                                    <p:cond delay="400"/>
                                  </p:stCondLst>
                                  <p:childTnLst>
                                    <p:animScale>
                                      <p:cBhvr>
                                        <p:cTn id="33" dur="100" fill="hold"/>
                                        <p:tgtEl>
                                          <p:spTgt spid="7"/>
                                        </p:tgtEl>
                                      </p:cBhvr>
                                      <p:by x="105000" y="105000"/>
                                    </p:animScale>
                                  </p:childTnLst>
                                </p:cTn>
                              </p:par>
                              <p:par>
                                <p:cTn id="34" presetID="6" presetClass="emph" presetSubtype="0" fill="hold" nodeType="withEffect">
                                  <p:stCondLst>
                                    <p:cond delay="500"/>
                                  </p:stCondLst>
                                  <p:childTnLst>
                                    <p:animScale>
                                      <p:cBhvr>
                                        <p:cTn id="35" dur="200" fill="hold"/>
                                        <p:tgtEl>
                                          <p:spTgt spid="7"/>
                                        </p:tgtEl>
                                      </p:cBhvr>
                                      <p:by x="95000" y="9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p:cNvPicPr>
            <a:picLocks noChangeAspect="1"/>
          </p:cNvPicPr>
          <p:nvPr/>
        </p:nvPicPr>
        <p:blipFill>
          <a:blip r:embed="rId2"/>
          <a:stretch>
            <a:fillRect/>
          </a:stretch>
        </p:blipFill>
        <p:spPr>
          <a:xfrm>
            <a:off x="10717" y="4531519"/>
            <a:ext cx="8268890" cy="601266"/>
          </a:xfrm>
          <a:prstGeom prst="rect">
            <a:avLst/>
          </a:prstGeom>
          <a:noFill/>
          <a:ln w="9525">
            <a:noFill/>
          </a:ln>
        </p:spPr>
      </p:pic>
      <p:pic>
        <p:nvPicPr>
          <p:cNvPr id="6147" name="Picture 5"/>
          <p:cNvPicPr>
            <a:picLocks noChangeAspect="1"/>
          </p:cNvPicPr>
          <p:nvPr/>
        </p:nvPicPr>
        <p:blipFill>
          <a:blip r:embed="rId3"/>
          <a:stretch>
            <a:fillRect/>
          </a:stretch>
        </p:blipFill>
        <p:spPr>
          <a:xfrm>
            <a:off x="8279606" y="4538662"/>
            <a:ext cx="890588" cy="586979"/>
          </a:xfrm>
          <a:prstGeom prst="rect">
            <a:avLst/>
          </a:prstGeom>
          <a:noFill/>
          <a:ln w="9525">
            <a:noFill/>
          </a:ln>
        </p:spPr>
      </p:pic>
      <p:sp>
        <p:nvSpPr>
          <p:cNvPr id="6148" name="内容占位符 2"/>
          <p:cNvSpPr>
            <a:spLocks noGrp="1"/>
          </p:cNvSpPr>
          <p:nvPr>
            <p:ph type="subTitle" idx="1"/>
          </p:nvPr>
        </p:nvSpPr>
        <p:spPr>
          <a:xfrm>
            <a:off x="457200" y="272653"/>
            <a:ext cx="8072438" cy="3948113"/>
          </a:xfrm>
        </p:spPr>
        <p:txBody>
          <a:bodyPr vert="horz" wrap="square" lIns="68580" tIns="34290" rIns="68580" bIns="34290" anchor="t"/>
          <a:lstStyle/>
          <a:p>
            <a:pPr algn="l" eaLnBrk="1" hangingPunct="1">
              <a:lnSpc>
                <a:spcPct val="200000"/>
              </a:lnSpc>
              <a:spcBef>
                <a:spcPct val="0"/>
              </a:spcBef>
            </a:pPr>
            <a:r>
              <a:rPr lang="en-US" altLang="zh-CN" sz="2700" dirty="0">
                <a:latin typeface="宋体" panose="02010600030101010101" pitchFamily="2" charset="-122"/>
                <a:sym typeface="宋体" panose="02010600030101010101" pitchFamily="2" charset="-122"/>
              </a:rPr>
              <a:t>   </a:t>
            </a:r>
            <a:endParaRPr lang="zh-CN" altLang="en-US" sz="2700" dirty="0">
              <a:latin typeface="宋体" panose="02010600030101010101" pitchFamily="2" charset="-122"/>
              <a:sym typeface="宋体" panose="02010600030101010101" pitchFamily="2" charset="-122"/>
            </a:endParaRPr>
          </a:p>
          <a:p>
            <a:pPr algn="l" eaLnBrk="1" hangingPunct="1">
              <a:lnSpc>
                <a:spcPct val="200000"/>
              </a:lnSpc>
              <a:spcBef>
                <a:spcPct val="0"/>
              </a:spcBef>
            </a:pPr>
            <a:r>
              <a:rPr lang="zh-CN" altLang="en-US" sz="2700" dirty="0" smtClean="0">
                <a:latin typeface="宋体" panose="02010600030101010101" pitchFamily="2" charset="-122"/>
                <a:sym typeface="宋体" panose="02010600030101010101" pitchFamily="2" charset="-122"/>
              </a:rPr>
              <a:t>   </a:t>
            </a:r>
            <a:endParaRPr lang="zh-CN" altLang="en-US" sz="2700" dirty="0">
              <a:latin typeface="宋体" panose="02010600030101010101" pitchFamily="2" charset="-122"/>
              <a:sym typeface="宋体" panose="02010600030101010101" pitchFamily="2" charset="-122"/>
            </a:endParaRPr>
          </a:p>
        </p:txBody>
      </p:sp>
      <p:sp>
        <p:nvSpPr>
          <p:cNvPr id="6149" name="TextBox 20"/>
          <p:cNvSpPr/>
          <p:nvPr/>
        </p:nvSpPr>
        <p:spPr>
          <a:xfrm>
            <a:off x="1560910" y="991791"/>
            <a:ext cx="8403431" cy="1177245"/>
          </a:xfrm>
          <a:prstGeom prst="rect">
            <a:avLst/>
          </a:prstGeom>
          <a:noFill/>
          <a:ln w="9525">
            <a:noFill/>
          </a:ln>
        </p:spPr>
        <p:txBody>
          <a:bodyPr wrap="square" lIns="68580" tIns="34290" rIns="68580" bIns="34290">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marL="0" indent="0" eaLnBrk="1" hangingPunct="1">
              <a:spcBef>
                <a:spcPct val="0"/>
              </a:spcBef>
              <a:buNone/>
            </a:pPr>
            <a:endParaRPr lang="zh-CN" altLang="en-US" sz="3600" b="1" dirty="0">
              <a:solidFill>
                <a:srgbClr val="2D6398"/>
              </a:solidFill>
              <a:latin typeface="微软雅黑" panose="020B0503020204020204" pitchFamily="34" charset="-122"/>
              <a:ea typeface="微软雅黑" panose="020B0503020204020204" pitchFamily="34" charset="-122"/>
            </a:endParaRPr>
          </a:p>
          <a:p>
            <a:pPr marL="0" indent="0" eaLnBrk="1" hangingPunct="1">
              <a:spcBef>
                <a:spcPct val="0"/>
              </a:spcBef>
              <a:buNone/>
            </a:pPr>
            <a:endParaRPr lang="zh-CN" altLang="en-US" sz="3600" b="1" dirty="0">
              <a:solidFill>
                <a:srgbClr val="2D6398"/>
              </a:solidFill>
              <a:latin typeface="微软雅黑" panose="020B0503020204020204" pitchFamily="34" charset="-122"/>
              <a:ea typeface="微软雅黑" panose="020B0503020204020204" pitchFamily="34" charset="-122"/>
            </a:endParaRPr>
          </a:p>
        </p:txBody>
      </p:sp>
      <p:sp>
        <p:nvSpPr>
          <p:cNvPr id="6150" name="TextBox 30"/>
          <p:cNvSpPr/>
          <p:nvPr/>
        </p:nvSpPr>
        <p:spPr>
          <a:xfrm>
            <a:off x="1528515" y="1483074"/>
            <a:ext cx="7101877" cy="3397853"/>
          </a:xfrm>
          <a:prstGeom prst="rect">
            <a:avLst/>
          </a:prstGeom>
          <a:noFill/>
          <a:ln w="9525">
            <a:noFill/>
          </a:ln>
        </p:spPr>
        <p:txBody>
          <a:bodyPr wrap="square" lIns="68580" tIns="34290" rIns="68580" bIns="34290">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a:lnSpc>
                <a:spcPct val="150000"/>
              </a:lnSpc>
            </a:pPr>
            <a:r>
              <a:rPr lang="zh-CN" altLang="en-US" sz="2100" dirty="0" smtClean="0">
                <a:solidFill>
                  <a:srgbClr val="030305"/>
                </a:solidFill>
                <a:latin typeface="微软雅黑" pitchFamily="34" charset="-122"/>
                <a:ea typeface="微软雅黑" pitchFamily="34" charset="-122"/>
              </a:rPr>
              <a:t>试点银行仅能对本行推荐的试点企业开展试点业务</a:t>
            </a:r>
          </a:p>
          <a:p>
            <a:pPr>
              <a:lnSpc>
                <a:spcPct val="150000"/>
              </a:lnSpc>
            </a:pPr>
            <a:r>
              <a:rPr lang="zh-CN" altLang="en-US" sz="2100" dirty="0" smtClean="0">
                <a:solidFill>
                  <a:srgbClr val="030305"/>
                </a:solidFill>
                <a:latin typeface="微软雅黑" pitchFamily="34" charset="-122"/>
                <a:ea typeface="微软雅黑" pitchFamily="34" charset="-122"/>
              </a:rPr>
              <a:t>试点企业仅能在推荐的试点银行办理试点业务</a:t>
            </a:r>
            <a:endParaRPr lang="en-US" altLang="zh-CN" sz="2100" dirty="0" smtClean="0">
              <a:solidFill>
                <a:srgbClr val="030305"/>
              </a:solidFill>
              <a:latin typeface="微软雅黑" pitchFamily="34" charset="-122"/>
              <a:ea typeface="微软雅黑" pitchFamily="34" charset="-122"/>
            </a:endParaRPr>
          </a:p>
          <a:p>
            <a:pPr>
              <a:lnSpc>
                <a:spcPct val="150000"/>
              </a:lnSpc>
            </a:pPr>
            <a:r>
              <a:rPr lang="zh-CN" altLang="en-US" sz="2100" dirty="0" smtClean="0">
                <a:solidFill>
                  <a:srgbClr val="030305"/>
                </a:solidFill>
                <a:latin typeface="微软雅黑" pitchFamily="34" charset="-122"/>
                <a:ea typeface="微软雅黑" pitchFamily="34" charset="-122"/>
              </a:rPr>
              <a:t>试点企业在非推荐银行、试点银行对非本行推荐的试点企业办理货物贸易外汇收支业务时不适用便利化措施</a:t>
            </a:r>
          </a:p>
          <a:p>
            <a:pPr>
              <a:lnSpc>
                <a:spcPct val="150000"/>
              </a:lnSpc>
            </a:pPr>
            <a:endParaRPr lang="en-US" altLang="zh-CN" sz="2100" dirty="0" smtClean="0">
              <a:solidFill>
                <a:srgbClr val="030305"/>
              </a:solidFill>
              <a:latin typeface="微软雅黑" pitchFamily="34" charset="-122"/>
              <a:ea typeface="微软雅黑" pitchFamily="34" charset="-122"/>
            </a:endParaRPr>
          </a:p>
          <a:p>
            <a:pPr>
              <a:buNone/>
            </a:pPr>
            <a:endParaRPr lang="zh-CN" altLang="en-US" sz="2100" dirty="0" smtClean="0"/>
          </a:p>
          <a:p>
            <a:pPr marL="0" indent="0" eaLnBrk="1" hangingPunct="1">
              <a:spcBef>
                <a:spcPct val="0"/>
              </a:spcBef>
              <a:buNone/>
            </a:pPr>
            <a:endParaRPr lang="zh-CN" altLang="en-US" sz="2100" b="1" dirty="0">
              <a:latin typeface="宋体" panose="02010600030101010101" pitchFamily="2" charset="-122"/>
            </a:endParaRPr>
          </a:p>
        </p:txBody>
      </p:sp>
      <p:grpSp>
        <p:nvGrpSpPr>
          <p:cNvPr id="2" name="组合 7"/>
          <p:cNvGrpSpPr>
            <a:grpSpLocks/>
          </p:cNvGrpSpPr>
          <p:nvPr/>
        </p:nvGrpSpPr>
        <p:grpSpPr bwMode="auto">
          <a:xfrm>
            <a:off x="-1295400" y="1231106"/>
            <a:ext cx="2847975" cy="2847975"/>
            <a:chOff x="-1898469" y="2299063"/>
            <a:chExt cx="3796937" cy="3796937"/>
          </a:xfrm>
        </p:grpSpPr>
        <p:sp>
          <p:nvSpPr>
            <p:cNvPr id="9" name="不完整圆 3">
              <a:extLst>
                <a:ext uri="{FF2B5EF4-FFF2-40B4-BE49-F238E27FC236}"/>
              </a:extLst>
            </p:cNvPr>
            <p:cNvSpPr/>
            <p:nvPr/>
          </p:nvSpPr>
          <p:spPr>
            <a:xfrm rot="16200000">
              <a:off x="-1481866" y="2662373"/>
              <a:ext cx="2963731" cy="2963731"/>
            </a:xfrm>
            <a:prstGeom prst="pie">
              <a:avLst>
                <a:gd name="adj1" fmla="val 0"/>
                <a:gd name="adj2" fmla="val 10802515"/>
              </a:avLst>
            </a:prstGeom>
            <a:gradFill flip="none" rotWithShape="1">
              <a:gsLst>
                <a:gs pos="2286">
                  <a:srgbClr val="D9F6FB"/>
                </a:gs>
                <a:gs pos="100000">
                  <a:srgbClr val="BEF0F8"/>
                </a:gs>
                <a:gs pos="100000">
                  <a:srgbClr val="BEF0F8">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endParaRPr>
            </a:p>
          </p:txBody>
        </p:sp>
        <p:sp>
          <p:nvSpPr>
            <p:cNvPr id="10" name="空心弧 9">
              <a:extLst>
                <a:ext uri="{FF2B5EF4-FFF2-40B4-BE49-F238E27FC236}"/>
              </a:extLst>
            </p:cNvPr>
            <p:cNvSpPr/>
            <p:nvPr/>
          </p:nvSpPr>
          <p:spPr>
            <a:xfrm rot="5400000">
              <a:off x="-1898469" y="2299063"/>
              <a:ext cx="3796937" cy="3796937"/>
            </a:xfrm>
            <a:prstGeom prst="blockArc">
              <a:avLst>
                <a:gd name="adj1" fmla="val 10800000"/>
                <a:gd name="adj2" fmla="val 50061"/>
                <a:gd name="adj3" fmla="val 2746"/>
              </a:avLst>
            </a:prstGeom>
            <a:solidFill>
              <a:srgbClr val="D5D5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endParaRPr>
            </a:p>
          </p:txBody>
        </p:sp>
      </p:grpSp>
      <p:sp>
        <p:nvSpPr>
          <p:cNvPr id="21" name="灯片编号占位符 20"/>
          <p:cNvSpPr>
            <a:spLocks noGrp="1"/>
          </p:cNvSpPr>
          <p:nvPr>
            <p:ph type="sldNum" sz="quarter" idx="12"/>
          </p:nvPr>
        </p:nvSpPr>
        <p:spPr/>
        <p:txBody>
          <a:bodyPr/>
          <a:lstStyle/>
          <a:p>
            <a:pPr lvl="0" eaLnBrk="1" hangingPunct="1">
              <a:buNone/>
            </a:pPr>
            <a:fld id="{9A0DB2DC-4C9A-4742-B13C-FB6460FD3503}" type="slidenum">
              <a:rPr lang="zh-CN" altLang="en-US" smtClean="0">
                <a:latin typeface="Arial" panose="020B0604020202020204" pitchFamily="34" charset="0"/>
              </a:rPr>
              <a:pPr lvl="0" eaLnBrk="1" hangingPunct="1">
                <a:buNone/>
              </a:pPr>
              <a:t>14</a:t>
            </a:fld>
            <a:endParaRPr lang="zh-CN" altLang="en-US" dirty="0">
              <a:latin typeface="Arial" panose="020B0604020202020204" pitchFamily="34" charset="0"/>
            </a:endParaRPr>
          </a:p>
        </p:txBody>
      </p:sp>
      <p:sp>
        <p:nvSpPr>
          <p:cNvPr id="30" name="TextBox 29"/>
          <p:cNvSpPr txBox="1"/>
          <p:nvPr/>
        </p:nvSpPr>
        <p:spPr>
          <a:xfrm>
            <a:off x="1042057" y="507670"/>
            <a:ext cx="2446824" cy="530915"/>
          </a:xfrm>
          <a:prstGeom prst="rect">
            <a:avLst/>
          </a:prstGeom>
          <a:noFill/>
        </p:spPr>
        <p:txBody>
          <a:bodyPr wrap="none" lIns="68580" tIns="34290" rIns="68580" bIns="34290" rtlCol="0">
            <a:spAutoFit/>
          </a:bodyPr>
          <a:lstStyle/>
          <a:p>
            <a:r>
              <a:rPr lang="zh-CN" altLang="en-US" sz="3000" b="1" dirty="0" smtClean="0">
                <a:latin typeface="微软雅黑" pitchFamily="34" charset="-122"/>
                <a:ea typeface="微软雅黑" pitchFamily="34" charset="-122"/>
              </a:rPr>
              <a:t>试点</a:t>
            </a:r>
            <a:r>
              <a:rPr lang="zh-CN" altLang="en-US" sz="3000" b="1" smtClean="0">
                <a:latin typeface="微软雅黑" pitchFamily="34" charset="-122"/>
                <a:ea typeface="微软雅黑" pitchFamily="34" charset="-122"/>
              </a:rPr>
              <a:t>业务</a:t>
            </a:r>
            <a:r>
              <a:rPr lang="zh-CN" altLang="en-US" sz="3000" b="1" smtClean="0">
                <a:latin typeface="微软雅黑" pitchFamily="34" charset="-122"/>
                <a:ea typeface="微软雅黑" pitchFamily="34" charset="-122"/>
              </a:rPr>
              <a:t>原则</a:t>
            </a:r>
            <a:endParaRPr lang="zh-CN" altLang="en-US" sz="3000" b="1" dirty="0">
              <a:latin typeface="微软雅黑" pitchFamily="34" charset="-122"/>
              <a:ea typeface="微软雅黑" pitchFamily="34"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对角圆角矩形 7"/>
          <p:cNvSpPr/>
          <p:nvPr/>
        </p:nvSpPr>
        <p:spPr>
          <a:xfrm>
            <a:off x="5222876" y="1634730"/>
            <a:ext cx="3281363" cy="2706290"/>
          </a:xfrm>
          <a:prstGeom prst="round2DiagRect">
            <a:avLst/>
          </a:prstGeom>
          <a:solidFill>
            <a:schemeClr val="tx2">
              <a:lumMod val="20000"/>
              <a:lumOff val="80000"/>
            </a:schemeClr>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lnSpc>
                <a:spcPct val="80000"/>
              </a:lnSpc>
              <a:spcBef>
                <a:spcPct val="20000"/>
              </a:spcBef>
              <a:defRPr/>
            </a:pPr>
            <a:endParaRPr lang="zh-CN" altLang="en-US"/>
          </a:p>
        </p:txBody>
      </p:sp>
      <p:sp>
        <p:nvSpPr>
          <p:cNvPr id="17" name="对角圆角矩形 7"/>
          <p:cNvSpPr/>
          <p:nvPr/>
        </p:nvSpPr>
        <p:spPr>
          <a:xfrm>
            <a:off x="647701" y="1647825"/>
            <a:ext cx="3281363" cy="2706291"/>
          </a:xfrm>
          <a:prstGeom prst="round2DiagRect">
            <a:avLst/>
          </a:prstGeom>
          <a:solidFill>
            <a:schemeClr val="tx2">
              <a:lumMod val="20000"/>
              <a:lumOff val="80000"/>
            </a:schemeClr>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lnSpc>
                <a:spcPct val="80000"/>
              </a:lnSpc>
              <a:spcBef>
                <a:spcPct val="20000"/>
              </a:spcBef>
              <a:defRPr/>
            </a:pPr>
            <a:endParaRPr lang="zh-CN" altLang="en-US"/>
          </a:p>
        </p:txBody>
      </p:sp>
      <p:sp>
        <p:nvSpPr>
          <p:cNvPr id="2" name="矩形 1"/>
          <p:cNvSpPr/>
          <p:nvPr/>
        </p:nvSpPr>
        <p:spPr>
          <a:xfrm>
            <a:off x="250826" y="627461"/>
            <a:ext cx="396875" cy="297656"/>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lnSpc>
                <a:spcPct val="80000"/>
              </a:lnSpc>
              <a:spcBef>
                <a:spcPct val="20000"/>
              </a:spcBef>
              <a:defRPr/>
            </a:pPr>
            <a:endParaRPr lang="zh-CN" altLang="en-US"/>
          </a:p>
        </p:txBody>
      </p:sp>
      <p:sp>
        <p:nvSpPr>
          <p:cNvPr id="3" name="矩形 2"/>
          <p:cNvSpPr/>
          <p:nvPr/>
        </p:nvSpPr>
        <p:spPr>
          <a:xfrm>
            <a:off x="420689" y="735808"/>
            <a:ext cx="358775" cy="270272"/>
          </a:xfrm>
          <a:prstGeom prst="rect">
            <a:avLst/>
          </a:prstGeom>
          <a:solidFill>
            <a:srgbClr val="0070C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lnSpc>
                <a:spcPct val="80000"/>
              </a:lnSpc>
              <a:spcBef>
                <a:spcPct val="20000"/>
              </a:spcBef>
              <a:defRPr/>
            </a:pPr>
            <a:endParaRPr lang="zh-CN" altLang="en-US"/>
          </a:p>
        </p:txBody>
      </p:sp>
      <p:sp>
        <p:nvSpPr>
          <p:cNvPr id="71685" name="TextBox 9"/>
          <p:cNvSpPr txBox="1">
            <a:spLocks noChangeArrowheads="1"/>
          </p:cNvSpPr>
          <p:nvPr/>
        </p:nvSpPr>
        <p:spPr bwMode="auto">
          <a:xfrm>
            <a:off x="839789" y="575490"/>
            <a:ext cx="2446824" cy="438581"/>
          </a:xfrm>
          <a:prstGeom prst="rect">
            <a:avLst/>
          </a:prstGeom>
          <a:noFill/>
          <a:ln w="9525">
            <a:noFill/>
            <a:miter lim="800000"/>
            <a:headEnd/>
            <a:tailEnd/>
          </a:ln>
        </p:spPr>
        <p:txBody>
          <a:bodyPr wrap="none" lIns="68580" tIns="34290" rIns="68580" bIns="34290">
            <a:spAutoFit/>
          </a:bodyPr>
          <a:lstStyle/>
          <a:p>
            <a:pPr>
              <a:lnSpc>
                <a:spcPct val="80000"/>
              </a:lnSpc>
              <a:spcBef>
                <a:spcPct val="20000"/>
              </a:spcBef>
            </a:pPr>
            <a:r>
              <a:rPr lang="zh-CN" altLang="en-US" sz="3000" b="1" dirty="0">
                <a:latin typeface="微软雅黑" pitchFamily="34" charset="-122"/>
                <a:ea typeface="微软雅黑" pitchFamily="34" charset="-122"/>
              </a:rPr>
              <a:t>试点业务成效</a:t>
            </a:r>
          </a:p>
        </p:txBody>
      </p:sp>
      <p:sp>
        <p:nvSpPr>
          <p:cNvPr id="40" name="圆角矩形 39"/>
          <p:cNvSpPr/>
          <p:nvPr/>
        </p:nvSpPr>
        <p:spPr bwMode="auto">
          <a:xfrm>
            <a:off x="490538" y="1098947"/>
            <a:ext cx="3887787" cy="270272"/>
          </a:xfrm>
          <a:prstGeom prst="roundRect">
            <a:avLst>
              <a:gd name="adj" fmla="val 48861"/>
            </a:avLst>
          </a:prstGeom>
          <a:solidFill>
            <a:srgbClr val="0070C0"/>
          </a:solidFill>
          <a:ln w="9525">
            <a:noFill/>
            <a:miter lim="800000"/>
          </a:ln>
        </p:spPr>
        <p:txBody>
          <a:bodyPr lIns="68580" tIns="34290" rIns="68580" bIns="34290" anchor="ctr"/>
          <a:lstStyle/>
          <a:p>
            <a:pPr algn="ctr" fontAlgn="auto">
              <a:spcBef>
                <a:spcPts val="0"/>
              </a:spcBef>
              <a:spcAft>
                <a:spcPts val="0"/>
              </a:spcAft>
              <a:defRPr/>
            </a:pPr>
            <a:endParaRPr lang="zh-CN" altLang="en-US" sz="1400" kern="0" dirty="0">
              <a:solidFill>
                <a:prstClr val="black"/>
              </a:solidFill>
            </a:endParaRPr>
          </a:p>
        </p:txBody>
      </p:sp>
      <p:sp>
        <p:nvSpPr>
          <p:cNvPr id="71687" name="矩形 40"/>
          <p:cNvSpPr>
            <a:spLocks noChangeArrowheads="1"/>
          </p:cNvSpPr>
          <p:nvPr/>
        </p:nvSpPr>
        <p:spPr bwMode="auto">
          <a:xfrm>
            <a:off x="490539" y="1106091"/>
            <a:ext cx="4043362" cy="276999"/>
          </a:xfrm>
          <a:prstGeom prst="rect">
            <a:avLst/>
          </a:prstGeom>
          <a:noFill/>
          <a:ln w="9525">
            <a:noFill/>
            <a:miter lim="800000"/>
            <a:headEnd/>
            <a:tailEnd/>
          </a:ln>
        </p:spPr>
        <p:txBody>
          <a:bodyPr lIns="68580" tIns="34290" rIns="68580" bIns="34290">
            <a:spAutoFit/>
          </a:bodyPr>
          <a:lstStyle/>
          <a:p>
            <a:pPr algn="ctr" defTabSz="1066800">
              <a:lnSpc>
                <a:spcPct val="90000"/>
              </a:lnSpc>
              <a:spcBef>
                <a:spcPct val="20000"/>
              </a:spcBef>
              <a:spcAft>
                <a:spcPct val="35000"/>
              </a:spcAft>
            </a:pPr>
            <a:r>
              <a:rPr lang="zh-CN" altLang="en-US" sz="1500" dirty="0" smtClean="0">
                <a:solidFill>
                  <a:schemeClr val="bg1"/>
                </a:solidFill>
                <a:latin typeface="微软雅黑" pitchFamily="34" charset="-122"/>
                <a:ea typeface="微软雅黑" pitchFamily="34" charset="-122"/>
              </a:rPr>
              <a:t>降低企业准备单证的时间和人力</a:t>
            </a:r>
            <a:r>
              <a:rPr lang="zh-CN" altLang="en-US" sz="1500" dirty="0">
                <a:solidFill>
                  <a:schemeClr val="bg1"/>
                </a:solidFill>
                <a:latin typeface="微软雅黑" pitchFamily="34" charset="-122"/>
                <a:ea typeface="微软雅黑" pitchFamily="34" charset="-122"/>
              </a:rPr>
              <a:t>成本</a:t>
            </a:r>
          </a:p>
        </p:txBody>
      </p:sp>
      <p:cxnSp>
        <p:nvCxnSpPr>
          <p:cNvPr id="4" name="直接连接符 3"/>
          <p:cNvCxnSpPr/>
          <p:nvPr/>
        </p:nvCxnSpPr>
        <p:spPr>
          <a:xfrm>
            <a:off x="4643438" y="1383507"/>
            <a:ext cx="0" cy="297061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a:off x="4219576" y="2415779"/>
            <a:ext cx="847725" cy="635794"/>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lnSpc>
                <a:spcPct val="80000"/>
              </a:lnSpc>
              <a:spcBef>
                <a:spcPct val="20000"/>
              </a:spcBef>
              <a:defRPr/>
            </a:pPr>
            <a:endParaRPr lang="zh-CN" altLang="en-US"/>
          </a:p>
        </p:txBody>
      </p:sp>
      <p:sp>
        <p:nvSpPr>
          <p:cNvPr id="7" name="TextBox 18"/>
          <p:cNvSpPr txBox="1">
            <a:spLocks noChangeArrowheads="1"/>
          </p:cNvSpPr>
          <p:nvPr/>
        </p:nvSpPr>
        <p:spPr bwMode="auto">
          <a:xfrm>
            <a:off x="578921" y="1419132"/>
            <a:ext cx="1554164" cy="253604"/>
          </a:xfrm>
          <a:prstGeom prst="rect">
            <a:avLst/>
          </a:prstGeom>
          <a:noFill/>
          <a:ln w="9525">
            <a:noFill/>
            <a:miter lim="800000"/>
            <a:headEnd/>
            <a:tailEnd/>
          </a:ln>
        </p:spPr>
        <p:txBody>
          <a:bodyPr wrap="square" lIns="68580" tIns="34290" rIns="68580" bIns="34290">
            <a:spAutoFit/>
          </a:bodyPr>
          <a:lstStyle/>
          <a:p>
            <a:pPr algn="r">
              <a:lnSpc>
                <a:spcPct val="80000"/>
              </a:lnSpc>
              <a:spcBef>
                <a:spcPct val="20000"/>
              </a:spcBef>
            </a:pPr>
            <a:r>
              <a:rPr lang="zh-CN" altLang="en-US" sz="1500" dirty="0">
                <a:solidFill>
                  <a:srgbClr val="0D0D0D"/>
                </a:solidFill>
                <a:latin typeface="方正正大黑简体"/>
                <a:ea typeface="方正正大黑简体"/>
                <a:cs typeface="方正正大黑简体"/>
              </a:rPr>
              <a:t>试点业务开展前</a:t>
            </a:r>
          </a:p>
        </p:txBody>
      </p:sp>
      <p:sp>
        <p:nvSpPr>
          <p:cNvPr id="8" name="TextBox 19"/>
          <p:cNvSpPr txBox="1">
            <a:spLocks noChangeArrowheads="1"/>
          </p:cNvSpPr>
          <p:nvPr/>
        </p:nvSpPr>
        <p:spPr bwMode="auto">
          <a:xfrm>
            <a:off x="5364163" y="1384698"/>
            <a:ext cx="3313112" cy="253603"/>
          </a:xfrm>
          <a:prstGeom prst="rect">
            <a:avLst/>
          </a:prstGeom>
          <a:noFill/>
          <a:ln w="9525">
            <a:noFill/>
            <a:miter lim="800000"/>
            <a:headEnd/>
            <a:tailEnd/>
          </a:ln>
        </p:spPr>
        <p:txBody>
          <a:bodyPr lIns="68580" tIns="34290" rIns="68580" bIns="34290">
            <a:spAutoFit/>
          </a:bodyPr>
          <a:lstStyle/>
          <a:p>
            <a:pPr>
              <a:lnSpc>
                <a:spcPct val="80000"/>
              </a:lnSpc>
              <a:spcBef>
                <a:spcPct val="20000"/>
              </a:spcBef>
            </a:pPr>
            <a:r>
              <a:rPr lang="zh-CN" altLang="en-US" sz="1500" dirty="0">
                <a:solidFill>
                  <a:srgbClr val="0D0D0D"/>
                </a:solidFill>
                <a:latin typeface="方正正大黑简体"/>
                <a:ea typeface="方正正大黑简体"/>
                <a:cs typeface="方正正大黑简体"/>
              </a:rPr>
              <a:t>试点业务开展后</a:t>
            </a:r>
          </a:p>
        </p:txBody>
      </p:sp>
      <p:sp>
        <p:nvSpPr>
          <p:cNvPr id="9" name="TextBox 20"/>
          <p:cNvSpPr txBox="1">
            <a:spLocks noChangeArrowheads="1"/>
          </p:cNvSpPr>
          <p:nvPr/>
        </p:nvSpPr>
        <p:spPr bwMode="auto">
          <a:xfrm>
            <a:off x="5461000" y="1825228"/>
            <a:ext cx="3124860" cy="2593018"/>
          </a:xfrm>
          <a:prstGeom prst="rect">
            <a:avLst/>
          </a:prstGeom>
          <a:noFill/>
          <a:ln w="9525">
            <a:noFill/>
            <a:miter lim="800000"/>
            <a:headEnd/>
            <a:tailEnd/>
          </a:ln>
        </p:spPr>
        <p:txBody>
          <a:bodyPr wrap="square" lIns="68580" tIns="34290" rIns="68580" bIns="34290">
            <a:spAutoFit/>
          </a:bodyPr>
          <a:lstStyle/>
          <a:p>
            <a:pPr algn="just">
              <a:lnSpc>
                <a:spcPct val="150000"/>
              </a:lnSpc>
              <a:spcBef>
                <a:spcPct val="20000"/>
              </a:spcBef>
            </a:pPr>
            <a:r>
              <a:rPr lang="zh-CN" altLang="en-US" sz="1600" dirty="0">
                <a:solidFill>
                  <a:srgbClr val="030305"/>
                </a:solidFill>
                <a:latin typeface="微软雅黑" pitchFamily="34" charset="-122"/>
                <a:ea typeface="微软雅黑" pitchFamily="34" charset="-122"/>
              </a:rPr>
              <a:t>1.</a:t>
            </a:r>
            <a:r>
              <a:rPr lang="en-US" altLang="zh-CN" sz="1600" dirty="0">
                <a:solidFill>
                  <a:srgbClr val="030305"/>
                </a:solidFill>
                <a:latin typeface="微软雅黑" pitchFamily="34" charset="-122"/>
                <a:ea typeface="微软雅黑" pitchFamily="34" charset="-122"/>
              </a:rPr>
              <a:t>A</a:t>
            </a:r>
            <a:r>
              <a:rPr lang="zh-CN" altLang="en-US" sz="1600" dirty="0">
                <a:solidFill>
                  <a:srgbClr val="030305"/>
                </a:solidFill>
                <a:latin typeface="微软雅黑" pitchFamily="34" charset="-122"/>
                <a:ea typeface="微软雅黑" pitchFamily="34" charset="-122"/>
              </a:rPr>
              <a:t>企业：</a:t>
            </a:r>
            <a:r>
              <a:rPr lang="zh-CN" altLang="en-US" sz="1600" dirty="0">
                <a:solidFill>
                  <a:srgbClr val="030305"/>
                </a:solidFill>
                <a:latin typeface="微软雅黑" pitchFamily="34" charset="-122"/>
                <a:ea typeface="微软雅黑" pitchFamily="34" charset="-122"/>
                <a:sym typeface="+mn-ea"/>
              </a:rPr>
              <a:t>试点后减少了付汇资料准备时间</a:t>
            </a:r>
            <a:r>
              <a:rPr lang="zh-CN" altLang="en-US" sz="1600" dirty="0" smtClean="0">
                <a:solidFill>
                  <a:srgbClr val="030305"/>
                </a:solidFill>
                <a:latin typeface="微软雅黑" pitchFamily="34" charset="-122"/>
                <a:ea typeface="微软雅黑" pitchFamily="34" charset="-122"/>
                <a:sym typeface="+mn-ea"/>
              </a:rPr>
              <a:t>，事前无需准备业务单证，工作量</a:t>
            </a:r>
            <a:r>
              <a:rPr lang="zh-CN" altLang="en-US" sz="1600" dirty="0" smtClean="0">
                <a:solidFill>
                  <a:srgbClr val="030305"/>
                </a:solidFill>
                <a:latin typeface="微软雅黑" pitchFamily="34" charset="-122"/>
                <a:ea typeface="微软雅黑" pitchFamily="34" charset="-122"/>
              </a:rPr>
              <a:t>至少缩短一周。</a:t>
            </a:r>
            <a:endParaRPr lang="en-US" altLang="zh-CN" sz="1600" dirty="0">
              <a:solidFill>
                <a:srgbClr val="030305"/>
              </a:solidFill>
              <a:latin typeface="微软雅黑" pitchFamily="34" charset="-122"/>
              <a:ea typeface="微软雅黑" pitchFamily="34" charset="-122"/>
            </a:endParaRPr>
          </a:p>
          <a:p>
            <a:pPr algn="just">
              <a:lnSpc>
                <a:spcPct val="150000"/>
              </a:lnSpc>
              <a:spcBef>
                <a:spcPct val="20000"/>
              </a:spcBef>
            </a:pPr>
            <a:r>
              <a:rPr lang="zh-CN" altLang="en-US" sz="1600" dirty="0">
                <a:solidFill>
                  <a:srgbClr val="030305"/>
                </a:solidFill>
                <a:latin typeface="微软雅黑" pitchFamily="34" charset="-122"/>
                <a:ea typeface="微软雅黑" pitchFamily="34" charset="-122"/>
              </a:rPr>
              <a:t>2.</a:t>
            </a:r>
            <a:r>
              <a:rPr lang="en-US" altLang="zh-CN" sz="1600" dirty="0">
                <a:solidFill>
                  <a:srgbClr val="030305"/>
                </a:solidFill>
                <a:latin typeface="微软雅黑" pitchFamily="34" charset="-122"/>
                <a:ea typeface="微软雅黑" pitchFamily="34" charset="-122"/>
              </a:rPr>
              <a:t>B</a:t>
            </a:r>
            <a:r>
              <a:rPr lang="zh-CN" altLang="en-US" sz="1600" dirty="0">
                <a:solidFill>
                  <a:srgbClr val="030305"/>
                </a:solidFill>
                <a:latin typeface="微软雅黑" pitchFamily="34" charset="-122"/>
                <a:ea typeface="微软雅黑" pitchFamily="34" charset="-122"/>
              </a:rPr>
              <a:t>企业</a:t>
            </a:r>
            <a:r>
              <a:rPr lang="zh-CN" altLang="en-US" sz="1600" dirty="0" smtClean="0">
                <a:solidFill>
                  <a:srgbClr val="030305"/>
                </a:solidFill>
                <a:latin typeface="微软雅黑" pitchFamily="34" charset="-122"/>
                <a:ea typeface="微软雅黑" pitchFamily="34" charset="-122"/>
              </a:rPr>
              <a:t>：试点后</a:t>
            </a:r>
            <a:r>
              <a:rPr lang="zh-CN" altLang="en-US" sz="1600" dirty="0" smtClean="0">
                <a:solidFill>
                  <a:srgbClr val="030305"/>
                </a:solidFill>
                <a:latin typeface="微软雅黑" pitchFamily="34" charset="-122"/>
                <a:ea typeface="微软雅黑" pitchFamily="34" charset="-122"/>
                <a:sym typeface="+mn-ea"/>
              </a:rPr>
              <a:t>减少</a:t>
            </a:r>
            <a:r>
              <a:rPr lang="zh-CN" altLang="en-US" sz="1600" dirty="0">
                <a:solidFill>
                  <a:srgbClr val="030305"/>
                </a:solidFill>
                <a:latin typeface="微软雅黑" pitchFamily="34" charset="-122"/>
                <a:ea typeface="微软雅黑" pitchFamily="34" charset="-122"/>
                <a:sym typeface="+mn-ea"/>
              </a:rPr>
              <a:t>了打印报关单等</a:t>
            </a:r>
            <a:r>
              <a:rPr lang="zh-CN" altLang="en-US" sz="1600" dirty="0" smtClean="0">
                <a:solidFill>
                  <a:srgbClr val="030305"/>
                </a:solidFill>
                <a:latin typeface="微软雅黑" pitchFamily="34" charset="-122"/>
                <a:ea typeface="微软雅黑" pitchFamily="34" charset="-122"/>
                <a:sym typeface="+mn-ea"/>
              </a:rPr>
              <a:t>资料的时间，每月办理贸易外汇收支业务仅</a:t>
            </a:r>
            <a:r>
              <a:rPr lang="zh-CN" altLang="en-US" sz="1600" dirty="0">
                <a:solidFill>
                  <a:srgbClr val="030305"/>
                </a:solidFill>
                <a:latin typeface="微软雅黑" pitchFamily="34" charset="-122"/>
                <a:ea typeface="微软雅黑" pitchFamily="34" charset="-122"/>
                <a:sym typeface="+mn-ea"/>
              </a:rPr>
              <a:t>需要2人1小时</a:t>
            </a:r>
            <a:r>
              <a:rPr lang="zh-CN" altLang="en-US" sz="1600" dirty="0" smtClean="0">
                <a:solidFill>
                  <a:srgbClr val="030305"/>
                </a:solidFill>
                <a:latin typeface="微软雅黑" pitchFamily="34" charset="-122"/>
                <a:ea typeface="微软雅黑" pitchFamily="34" charset="-122"/>
                <a:sym typeface="+mn-ea"/>
              </a:rPr>
              <a:t>。</a:t>
            </a:r>
            <a:endParaRPr lang="zh-CN" altLang="en-US" sz="1600" dirty="0">
              <a:solidFill>
                <a:srgbClr val="030305"/>
              </a:solidFill>
              <a:latin typeface="微软雅黑" pitchFamily="34" charset="-122"/>
              <a:ea typeface="微软雅黑" pitchFamily="34" charset="-122"/>
              <a:sym typeface="+mn-ea"/>
            </a:endParaRPr>
          </a:p>
          <a:p>
            <a:pPr>
              <a:spcBef>
                <a:spcPct val="20000"/>
              </a:spcBef>
            </a:pPr>
            <a:endParaRPr lang="en-US" altLang="zh-CN" sz="1400" dirty="0">
              <a:latin typeface="宋体" pitchFamily="2" charset="-122"/>
            </a:endParaRPr>
          </a:p>
        </p:txBody>
      </p:sp>
      <p:sp>
        <p:nvSpPr>
          <p:cNvPr id="32" name="TextBox 25"/>
          <p:cNvSpPr txBox="1">
            <a:spLocks noChangeArrowheads="1"/>
          </p:cNvSpPr>
          <p:nvPr/>
        </p:nvSpPr>
        <p:spPr bwMode="auto">
          <a:xfrm>
            <a:off x="1303338" y="4321970"/>
            <a:ext cx="2552700" cy="167738"/>
          </a:xfrm>
          <a:prstGeom prst="rect">
            <a:avLst/>
          </a:prstGeom>
          <a:noFill/>
          <a:ln w="9525">
            <a:noFill/>
            <a:miter lim="800000"/>
            <a:headEnd/>
            <a:tailEnd/>
          </a:ln>
        </p:spPr>
        <p:txBody>
          <a:bodyPr lIns="68580" tIns="34290" rIns="68580" bIns="34290">
            <a:spAutoFit/>
          </a:bodyPr>
          <a:lstStyle/>
          <a:p>
            <a:pPr algn="r">
              <a:lnSpc>
                <a:spcPct val="80000"/>
              </a:lnSpc>
              <a:spcBef>
                <a:spcPct val="20000"/>
              </a:spcBef>
            </a:pPr>
            <a:r>
              <a:rPr lang="zh-CN" altLang="en-US" sz="800" dirty="0">
                <a:solidFill>
                  <a:schemeClr val="bg1"/>
                </a:solidFill>
              </a:rPr>
              <a:t>三年分类管理</a:t>
            </a:r>
            <a:r>
              <a:rPr lang="en-US" altLang="zh-CN" sz="800" dirty="0">
                <a:solidFill>
                  <a:schemeClr val="bg1"/>
                </a:solidFill>
              </a:rPr>
              <a:t>A</a:t>
            </a:r>
            <a:r>
              <a:rPr lang="zh-CN" altLang="en-US" sz="800" dirty="0">
                <a:solidFill>
                  <a:schemeClr val="bg1"/>
                </a:solidFill>
              </a:rPr>
              <a:t>级且未处罚</a:t>
            </a:r>
          </a:p>
        </p:txBody>
      </p:sp>
      <p:sp>
        <p:nvSpPr>
          <p:cNvPr id="42" name="TextBox 33"/>
          <p:cNvSpPr txBox="1">
            <a:spLocks noChangeArrowheads="1"/>
          </p:cNvSpPr>
          <p:nvPr/>
        </p:nvSpPr>
        <p:spPr bwMode="auto">
          <a:xfrm>
            <a:off x="4455742" y="2629241"/>
            <a:ext cx="446276" cy="290849"/>
          </a:xfrm>
          <a:prstGeom prst="rect">
            <a:avLst/>
          </a:prstGeom>
          <a:noFill/>
          <a:ln w="9525">
            <a:noFill/>
            <a:miter lim="800000"/>
            <a:headEnd/>
            <a:tailEnd/>
          </a:ln>
        </p:spPr>
        <p:txBody>
          <a:bodyPr wrap="none" lIns="68580" tIns="34290" rIns="68580" bIns="34290">
            <a:spAutoFit/>
          </a:bodyPr>
          <a:lstStyle/>
          <a:p>
            <a:pPr>
              <a:lnSpc>
                <a:spcPct val="80000"/>
              </a:lnSpc>
              <a:spcBef>
                <a:spcPct val="20000"/>
              </a:spcBef>
            </a:pPr>
            <a:r>
              <a:rPr lang="en-US" altLang="zh-CN" dirty="0">
                <a:solidFill>
                  <a:schemeClr val="bg1"/>
                </a:solidFill>
              </a:rPr>
              <a:t>VS</a:t>
            </a:r>
            <a:endParaRPr lang="zh-CN" altLang="en-US" dirty="0">
              <a:solidFill>
                <a:schemeClr val="bg1"/>
              </a:solidFill>
            </a:endParaRPr>
          </a:p>
        </p:txBody>
      </p:sp>
      <p:sp>
        <p:nvSpPr>
          <p:cNvPr id="14" name="TextBox 20"/>
          <p:cNvSpPr txBox="1">
            <a:spLocks noChangeArrowheads="1"/>
          </p:cNvSpPr>
          <p:nvPr/>
        </p:nvSpPr>
        <p:spPr bwMode="auto">
          <a:xfrm>
            <a:off x="725489" y="1777604"/>
            <a:ext cx="3052762" cy="2617640"/>
          </a:xfrm>
          <a:prstGeom prst="rect">
            <a:avLst/>
          </a:prstGeom>
          <a:noFill/>
          <a:ln w="9525">
            <a:noFill/>
            <a:miter lim="800000"/>
            <a:headEnd/>
            <a:tailEnd/>
          </a:ln>
        </p:spPr>
        <p:txBody>
          <a:bodyPr lIns="68580" tIns="34290" rIns="68580" bIns="34290">
            <a:spAutoFit/>
          </a:bodyPr>
          <a:lstStyle/>
          <a:p>
            <a:pPr algn="just">
              <a:lnSpc>
                <a:spcPct val="150000"/>
              </a:lnSpc>
              <a:spcBef>
                <a:spcPct val="20000"/>
              </a:spcBef>
            </a:pPr>
            <a:r>
              <a:rPr lang="zh-CN" altLang="en-US" sz="1400" dirty="0">
                <a:solidFill>
                  <a:srgbClr val="030305"/>
                </a:solidFill>
                <a:latin typeface="微软雅黑" pitchFamily="34" charset="-122"/>
                <a:ea typeface="微软雅黑" pitchFamily="34" charset="-122"/>
              </a:rPr>
              <a:t>1.</a:t>
            </a:r>
            <a:r>
              <a:rPr lang="en-US" altLang="zh-CN" sz="1400" dirty="0">
                <a:solidFill>
                  <a:srgbClr val="030305"/>
                </a:solidFill>
                <a:latin typeface="微软雅黑" pitchFamily="34" charset="-122"/>
                <a:ea typeface="微软雅黑" pitchFamily="34" charset="-122"/>
              </a:rPr>
              <a:t>A</a:t>
            </a:r>
            <a:r>
              <a:rPr lang="zh-CN" altLang="en-US" sz="1400" dirty="0">
                <a:solidFill>
                  <a:srgbClr val="030305"/>
                </a:solidFill>
                <a:latin typeface="微软雅黑" pitchFamily="34" charset="-122"/>
                <a:ea typeface="微软雅黑" pitchFamily="34" charset="-122"/>
              </a:rPr>
              <a:t>企业</a:t>
            </a:r>
            <a:r>
              <a:rPr lang="zh-CN" altLang="en-US" sz="1200" dirty="0" smtClean="0">
                <a:solidFill>
                  <a:srgbClr val="030305"/>
                </a:solidFill>
                <a:latin typeface="微软雅黑" pitchFamily="34" charset="-122"/>
                <a:ea typeface="微软雅黑" pitchFamily="34" charset="-122"/>
              </a:rPr>
              <a:t>：</a:t>
            </a:r>
            <a:r>
              <a:rPr lang="zh-CN" altLang="en-US" dirty="0" smtClean="0">
                <a:solidFill>
                  <a:srgbClr val="030305"/>
                </a:solidFill>
                <a:latin typeface="微软雅黑" pitchFamily="34" charset="-122"/>
                <a:ea typeface="微软雅黑" pitchFamily="34" charset="-122"/>
              </a:rPr>
              <a:t>试点前该企业当月付汇近300笔，大约耗时1-2周准备当月付</a:t>
            </a:r>
            <a:r>
              <a:rPr lang="zh-CN" altLang="en-US" dirty="0">
                <a:solidFill>
                  <a:srgbClr val="030305"/>
                </a:solidFill>
                <a:latin typeface="微软雅黑" pitchFamily="34" charset="-122"/>
                <a:ea typeface="微软雅黑" pitchFamily="34" charset="-122"/>
              </a:rPr>
              <a:t>汇资料</a:t>
            </a:r>
            <a:r>
              <a:rPr lang="zh-CN" altLang="en-US" dirty="0" smtClean="0">
                <a:solidFill>
                  <a:srgbClr val="030305"/>
                </a:solidFill>
                <a:latin typeface="微软雅黑" pitchFamily="34" charset="-122"/>
                <a:ea typeface="微软雅黑" pitchFamily="34" charset="-122"/>
              </a:rPr>
              <a:t>。</a:t>
            </a:r>
            <a:endParaRPr lang="zh-CN" altLang="en-US" dirty="0">
              <a:solidFill>
                <a:srgbClr val="030305"/>
              </a:solidFill>
              <a:latin typeface="微软雅黑" pitchFamily="34" charset="-122"/>
              <a:ea typeface="微软雅黑" pitchFamily="34" charset="-122"/>
            </a:endParaRPr>
          </a:p>
          <a:p>
            <a:pPr algn="just">
              <a:lnSpc>
                <a:spcPct val="150000"/>
              </a:lnSpc>
              <a:spcBef>
                <a:spcPct val="20000"/>
              </a:spcBef>
            </a:pPr>
            <a:r>
              <a:rPr lang="zh-CN" altLang="en-US" dirty="0">
                <a:solidFill>
                  <a:srgbClr val="030305"/>
                </a:solidFill>
                <a:latin typeface="微软雅黑" pitchFamily="34" charset="-122"/>
                <a:ea typeface="微软雅黑" pitchFamily="34" charset="-122"/>
              </a:rPr>
              <a:t>2.</a:t>
            </a:r>
            <a:r>
              <a:rPr lang="en-US" altLang="zh-CN" dirty="0">
                <a:solidFill>
                  <a:srgbClr val="030305"/>
                </a:solidFill>
                <a:latin typeface="微软雅黑" pitchFamily="34" charset="-122"/>
                <a:ea typeface="微软雅黑" pitchFamily="34" charset="-122"/>
              </a:rPr>
              <a:t>B</a:t>
            </a:r>
            <a:r>
              <a:rPr lang="zh-CN" altLang="en-US" dirty="0">
                <a:solidFill>
                  <a:srgbClr val="030305"/>
                </a:solidFill>
                <a:latin typeface="微软雅黑" pitchFamily="34" charset="-122"/>
                <a:ea typeface="微软雅黑" pitchFamily="34" charset="-122"/>
              </a:rPr>
              <a:t>企业</a:t>
            </a:r>
            <a:r>
              <a:rPr lang="zh-CN" altLang="en-US" dirty="0" smtClean="0">
                <a:solidFill>
                  <a:srgbClr val="030305"/>
                </a:solidFill>
                <a:latin typeface="微软雅黑" pitchFamily="34" charset="-122"/>
                <a:ea typeface="微软雅黑" pitchFamily="34" charset="-122"/>
              </a:rPr>
              <a:t>：</a:t>
            </a:r>
            <a:r>
              <a:rPr lang="zh-CN" altLang="en-US" dirty="0" smtClean="0">
                <a:solidFill>
                  <a:srgbClr val="030305"/>
                </a:solidFill>
                <a:latin typeface="微软雅黑" pitchFamily="34" charset="-122"/>
                <a:ea typeface="微软雅黑" pitchFamily="34" charset="-122"/>
                <a:sym typeface="+mn-ea"/>
              </a:rPr>
              <a:t>试点前</a:t>
            </a:r>
            <a:r>
              <a:rPr lang="zh-CN" altLang="en-US" dirty="0">
                <a:solidFill>
                  <a:srgbClr val="030305"/>
                </a:solidFill>
                <a:latin typeface="微软雅黑" pitchFamily="34" charset="-122"/>
                <a:ea typeface="微软雅黑" pitchFamily="34" charset="-122"/>
                <a:sym typeface="+mn-ea"/>
              </a:rPr>
              <a:t>该</a:t>
            </a:r>
            <a:r>
              <a:rPr lang="zh-CN" altLang="en-US" dirty="0" smtClean="0">
                <a:solidFill>
                  <a:srgbClr val="030305"/>
                </a:solidFill>
                <a:latin typeface="微软雅黑" pitchFamily="34" charset="-122"/>
                <a:ea typeface="微软雅黑" pitchFamily="34" charset="-122"/>
              </a:rPr>
              <a:t>企业每月办理贸易外汇收支业务需要8</a:t>
            </a:r>
            <a:r>
              <a:rPr lang="zh-CN" altLang="en-US" dirty="0">
                <a:solidFill>
                  <a:srgbClr val="030305"/>
                </a:solidFill>
                <a:latin typeface="微软雅黑" pitchFamily="34" charset="-122"/>
                <a:ea typeface="微软雅黑" pitchFamily="34" charset="-122"/>
              </a:rPr>
              <a:t>人2天。</a:t>
            </a: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2000"/>
                                        <p:tgtEl>
                                          <p:spTgt spid="5"/>
                                        </p:tgtEl>
                                      </p:cBhvr>
                                    </p:animEffect>
                                  </p:childTnLst>
                                </p:cTn>
                              </p:par>
                            </p:childTnLst>
                          </p:cTn>
                        </p:par>
                        <p:par>
                          <p:cTn id="12" fill="hold">
                            <p:stCondLst>
                              <p:cond delay="25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7"/>
                                        </p:tgtEl>
                                        <p:attrNameLst>
                                          <p:attrName>ppt_y</p:attrName>
                                        </p:attrNameLst>
                                      </p:cBhvr>
                                      <p:tavLst>
                                        <p:tav tm="0">
                                          <p:val>
                                            <p:strVal val="#ppt_y"/>
                                          </p:val>
                                        </p:tav>
                                        <p:tav tm="100000">
                                          <p:val>
                                            <p:strVal val="#ppt_y"/>
                                          </p:val>
                                        </p:tav>
                                      </p:tavLst>
                                    </p:anim>
                                    <p:anim calcmode="lin" valueType="num">
                                      <p:cBhvr>
                                        <p:cTn id="17"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7"/>
                                        </p:tgtEl>
                                      </p:cBhvr>
                                    </p:animEffect>
                                  </p:childTnLst>
                                </p:cTn>
                              </p:par>
                            </p:childTnLst>
                          </p:cTn>
                        </p:par>
                        <p:par>
                          <p:cTn id="20" fill="hold">
                            <p:stCondLst>
                              <p:cond delay="330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8"/>
                                        </p:tgtEl>
                                        <p:attrNameLst>
                                          <p:attrName>ppt_y</p:attrName>
                                        </p:attrNameLst>
                                      </p:cBhvr>
                                      <p:tavLst>
                                        <p:tav tm="0">
                                          <p:val>
                                            <p:strVal val="#ppt_y"/>
                                          </p:val>
                                        </p:tav>
                                        <p:tav tm="100000">
                                          <p:val>
                                            <p:strVal val="#ppt_y"/>
                                          </p:val>
                                        </p:tav>
                                      </p:tavLst>
                                    </p:anim>
                                    <p:anim calcmode="lin" valueType="num">
                                      <p:cBhvr>
                                        <p:cTn id="25"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8"/>
                                        </p:tgtEl>
                                      </p:cBhvr>
                                    </p:animEffect>
                                  </p:childTnLst>
                                </p:cTn>
                              </p:par>
                            </p:childTnLst>
                          </p:cTn>
                        </p:par>
                        <p:par>
                          <p:cTn id="28" fill="hold">
                            <p:stCondLst>
                              <p:cond delay="4100"/>
                            </p:stCondLst>
                            <p:childTnLst>
                              <p:par>
                                <p:cTn id="29" presetID="2" presetClass="entr" presetSubtype="4"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par>
                                <p:cTn id="33" presetID="22" presetClass="entr" presetSubtype="2"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wipe(right)">
                                      <p:cBhvr>
                                        <p:cTn id="35" dur="500"/>
                                        <p:tgtEl>
                                          <p:spTgt spid="32"/>
                                        </p:tgtEl>
                                      </p:cBhvr>
                                    </p:animEffect>
                                  </p:childTnLst>
                                </p:cTn>
                              </p:par>
                            </p:childTnLst>
                          </p:cTn>
                        </p:par>
                        <p:par>
                          <p:cTn id="36" fill="hold">
                            <p:stCondLst>
                              <p:cond delay="4600"/>
                            </p:stCondLst>
                            <p:childTnLst>
                              <p:par>
                                <p:cTn id="37" presetID="2" presetClass="entr" presetSubtype="4" fill="hold" grpId="0" nodeType="afterEffect">
                                  <p:stCondLst>
                                    <p:cond delay="0"/>
                                  </p:stCondLst>
                                  <p:childTnLst>
                                    <p:set>
                                      <p:cBhvr>
                                        <p:cTn id="38" dur="1" fill="hold">
                                          <p:stCondLst>
                                            <p:cond delay="0"/>
                                          </p:stCondLst>
                                        </p:cTn>
                                        <p:tgtEl>
                                          <p:spTgt spid="42"/>
                                        </p:tgtEl>
                                        <p:attrNameLst>
                                          <p:attrName>style.visibility</p:attrName>
                                        </p:attrNameLst>
                                      </p:cBhvr>
                                      <p:to>
                                        <p:strVal val="visible"/>
                                      </p:to>
                                    </p:set>
                                    <p:anim calcmode="lin" valueType="num">
                                      <p:cBhvr additive="base">
                                        <p:cTn id="39" dur="500" fill="hold"/>
                                        <p:tgtEl>
                                          <p:spTgt spid="42"/>
                                        </p:tgtEl>
                                        <p:attrNameLst>
                                          <p:attrName>ppt_x</p:attrName>
                                        </p:attrNameLst>
                                      </p:cBhvr>
                                      <p:tavLst>
                                        <p:tav tm="0">
                                          <p:val>
                                            <p:strVal val="#ppt_x"/>
                                          </p:val>
                                        </p:tav>
                                        <p:tav tm="100000">
                                          <p:val>
                                            <p:strVal val="#ppt_x"/>
                                          </p:val>
                                        </p:tav>
                                      </p:tavLst>
                                    </p:anim>
                                    <p:anim calcmode="lin" valueType="num">
                                      <p:cBhvr additive="base">
                                        <p:cTn id="40" dur="500" fill="hold"/>
                                        <p:tgtEl>
                                          <p:spTgt spid="42"/>
                                        </p:tgtEl>
                                        <p:attrNameLst>
                                          <p:attrName>ppt_y</p:attrName>
                                        </p:attrNameLst>
                                      </p:cBhvr>
                                      <p:tavLst>
                                        <p:tav tm="0">
                                          <p:val>
                                            <p:strVal val="1+#ppt_h/2"/>
                                          </p:val>
                                        </p:tav>
                                        <p:tav tm="100000">
                                          <p:val>
                                            <p:strVal val="#ppt_y"/>
                                          </p:val>
                                        </p:tav>
                                      </p:tavLst>
                                    </p:anim>
                                  </p:childTnLst>
                                </p:cTn>
                              </p:par>
                            </p:childTnLst>
                          </p:cTn>
                        </p:par>
                        <p:par>
                          <p:cTn id="41" fill="hold">
                            <p:stCondLst>
                              <p:cond delay="5100"/>
                            </p:stCondLst>
                            <p:childTnLst>
                              <p:par>
                                <p:cTn id="42" presetID="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additive="base">
                                        <p:cTn id="44" dur="500" fill="hold"/>
                                        <p:tgtEl>
                                          <p:spTgt spid="14"/>
                                        </p:tgtEl>
                                        <p:attrNameLst>
                                          <p:attrName>ppt_x</p:attrName>
                                        </p:attrNameLst>
                                      </p:cBhvr>
                                      <p:tavLst>
                                        <p:tav tm="0">
                                          <p:val>
                                            <p:strVal val="#ppt_x"/>
                                          </p:val>
                                        </p:tav>
                                        <p:tav tm="100000">
                                          <p:val>
                                            <p:strVal val="#ppt_x"/>
                                          </p:val>
                                        </p:tav>
                                      </p:tavLst>
                                    </p:anim>
                                    <p:anim calcmode="lin" valueType="num">
                                      <p:cBhvr additive="base">
                                        <p:cTn id="4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7" grpId="0"/>
      <p:bldP spid="8" grpId="0"/>
      <p:bldP spid="9" grpId="0"/>
      <p:bldP spid="32" grpId="0"/>
      <p:bldP spid="42"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p:cNvPicPr>
            <a:picLocks noChangeAspect="1"/>
          </p:cNvPicPr>
          <p:nvPr/>
        </p:nvPicPr>
        <p:blipFill>
          <a:blip r:embed="rId2"/>
          <a:stretch>
            <a:fillRect/>
          </a:stretch>
        </p:blipFill>
        <p:spPr>
          <a:xfrm>
            <a:off x="10717" y="4531519"/>
            <a:ext cx="8268890" cy="601266"/>
          </a:xfrm>
          <a:prstGeom prst="rect">
            <a:avLst/>
          </a:prstGeom>
          <a:noFill/>
          <a:ln w="9525">
            <a:noFill/>
          </a:ln>
        </p:spPr>
      </p:pic>
      <p:pic>
        <p:nvPicPr>
          <p:cNvPr id="4099" name="Picture 5"/>
          <p:cNvPicPr>
            <a:picLocks noChangeAspect="1"/>
          </p:cNvPicPr>
          <p:nvPr/>
        </p:nvPicPr>
        <p:blipFill>
          <a:blip r:embed="rId3"/>
          <a:stretch>
            <a:fillRect/>
          </a:stretch>
        </p:blipFill>
        <p:spPr>
          <a:xfrm>
            <a:off x="8279606" y="4538662"/>
            <a:ext cx="890588" cy="586979"/>
          </a:xfrm>
          <a:prstGeom prst="rect">
            <a:avLst/>
          </a:prstGeom>
          <a:noFill/>
          <a:ln w="9525">
            <a:noFill/>
          </a:ln>
        </p:spPr>
      </p:pic>
      <p:sp>
        <p:nvSpPr>
          <p:cNvPr id="4100" name="标题 1"/>
          <p:cNvSpPr>
            <a:spLocks noGrp="1"/>
          </p:cNvSpPr>
          <p:nvPr>
            <p:ph type="ctrTitle"/>
          </p:nvPr>
        </p:nvSpPr>
        <p:spPr>
          <a:xfrm>
            <a:off x="1303734" y="1465184"/>
            <a:ext cx="6529388" cy="1182529"/>
          </a:xfrm>
        </p:spPr>
        <p:txBody>
          <a:bodyPr vert="horz" wrap="square" lIns="68580" tIns="34290" rIns="68580" bIns="34290" anchor="b"/>
          <a:lstStyle/>
          <a:p>
            <a:pPr eaLnBrk="1" hangingPunct="1">
              <a:lnSpc>
                <a:spcPct val="130000"/>
              </a:lnSpc>
              <a:buClrTx/>
              <a:buSzTx/>
              <a:buFontTx/>
            </a:pPr>
            <a:r>
              <a:rPr lang="zh-CN" altLang="en-US" sz="7200" b="1" dirty="0" smtClean="0">
                <a:latin typeface="楷体_GB2312" pitchFamily="1" charset="-122"/>
                <a:ea typeface="隶书" panose="02010509060101010101" pitchFamily="1" charset="-122"/>
                <a:sym typeface="楷体_GB2312" pitchFamily="1" charset="-122"/>
              </a:rPr>
              <a:t>谢谢</a:t>
            </a:r>
            <a:endParaRPr lang="zh-CN" altLang="en-US" sz="7200" b="1" dirty="0">
              <a:latin typeface="楷体_GB2312" pitchFamily="1" charset="-122"/>
              <a:ea typeface="隶书" panose="02010509060101010101" pitchFamily="1" charset="-122"/>
              <a:sym typeface="楷体_GB2312" pitchFamily="1" charset="-122"/>
            </a:endParaRPr>
          </a:p>
        </p:txBody>
      </p:sp>
      <p:sp>
        <p:nvSpPr>
          <p:cNvPr id="4101" name="副标题 2"/>
          <p:cNvSpPr>
            <a:spLocks noGrp="1"/>
          </p:cNvSpPr>
          <p:nvPr>
            <p:ph type="subTitle" idx="1"/>
          </p:nvPr>
        </p:nvSpPr>
        <p:spPr>
          <a:xfrm>
            <a:off x="1182291" y="2828926"/>
            <a:ext cx="6858000" cy="1240631"/>
          </a:xfrm>
        </p:spPr>
        <p:txBody>
          <a:bodyPr vert="horz" wrap="square" lIns="68580" tIns="34290" rIns="68580" bIns="34290" anchor="t"/>
          <a:lstStyle/>
          <a:p>
            <a:pPr eaLnBrk="1" hangingPunct="1">
              <a:lnSpc>
                <a:spcPct val="110000"/>
              </a:lnSpc>
              <a:buClrTx/>
              <a:buSzTx/>
              <a:buFontTx/>
            </a:pPr>
            <a:endParaRPr lang="zh-CN" altLang="zh-CN" sz="2100" dirty="0">
              <a:latin typeface="华文中宋" panose="02010600040101010101" charset="-122"/>
              <a:ea typeface="华文中宋" panose="02010600040101010101" charset="-122"/>
              <a:sym typeface="华文中宋" panose="02010600040101010101" charset="-122"/>
            </a:endParaRPr>
          </a:p>
          <a:p>
            <a:pPr eaLnBrk="1" hangingPunct="1">
              <a:lnSpc>
                <a:spcPct val="110000"/>
              </a:lnSpc>
              <a:buClrTx/>
              <a:buSzTx/>
              <a:buFontTx/>
            </a:pPr>
            <a:r>
              <a:rPr lang="zh-CN" altLang="zh-CN" sz="2100" dirty="0" smtClean="0">
                <a:latin typeface="华文中宋" panose="02010600040101010101" charset="-122"/>
                <a:ea typeface="华文中宋" panose="02010600040101010101" charset="-122"/>
                <a:sym typeface="华文中宋" panose="02010600040101010101" charset="-122"/>
              </a:rPr>
              <a:t> </a:t>
            </a:r>
            <a:r>
              <a:rPr lang="zh-CN" altLang="en-US" sz="2100" b="1" dirty="0" smtClean="0">
                <a:latin typeface="华文中宋" panose="02010600040101010101" charset="-122"/>
                <a:ea typeface="华文中宋" panose="02010600040101010101" charset="-122"/>
                <a:sym typeface="华文中宋" panose="02010600040101010101" charset="-122"/>
              </a:rPr>
              <a:t>经常项目管理处</a:t>
            </a:r>
            <a:endParaRPr lang="zh-CN" altLang="zh-CN" sz="2100" b="1" dirty="0" smtClean="0">
              <a:latin typeface="华文中宋" panose="02010600040101010101" charset="-122"/>
              <a:ea typeface="华文中宋" panose="02010600040101010101" charset="-122"/>
              <a:sym typeface="华文中宋" panose="02010600040101010101" charset="-122"/>
            </a:endParaRPr>
          </a:p>
          <a:p>
            <a:pPr eaLnBrk="1" hangingPunct="1">
              <a:lnSpc>
                <a:spcPct val="110000"/>
              </a:lnSpc>
              <a:buClrTx/>
              <a:buSzTx/>
              <a:buFontTx/>
            </a:pPr>
            <a:r>
              <a:rPr lang="zh-CN" altLang="zh-CN" sz="2100" b="1" dirty="0" smtClean="0">
                <a:latin typeface="华文中宋" panose="02010600040101010101" charset="-122"/>
                <a:ea typeface="华文中宋" panose="02010600040101010101" charset="-122"/>
                <a:sym typeface="华文中宋" panose="02010600040101010101" charset="-122"/>
              </a:rPr>
              <a:t> 202</a:t>
            </a:r>
            <a:r>
              <a:rPr lang="en-US" altLang="zh-CN" sz="2100" b="1" dirty="0" smtClean="0">
                <a:latin typeface="华文中宋" panose="02010600040101010101" charset="-122"/>
                <a:ea typeface="华文中宋" panose="02010600040101010101" charset="-122"/>
                <a:sym typeface="华文中宋" panose="02010600040101010101" charset="-122"/>
              </a:rPr>
              <a:t>2</a:t>
            </a:r>
            <a:r>
              <a:rPr lang="zh-CN" altLang="zh-CN" sz="2100" b="1" dirty="0" smtClean="0">
                <a:latin typeface="华文中宋" panose="02010600040101010101" charset="-122"/>
                <a:ea typeface="华文中宋" panose="02010600040101010101" charset="-122"/>
                <a:sym typeface="华文中宋" panose="02010600040101010101" charset="-122"/>
              </a:rPr>
              <a:t>年</a:t>
            </a:r>
            <a:r>
              <a:rPr lang="en-US" altLang="zh-CN" sz="2100" b="1" dirty="0" smtClean="0">
                <a:latin typeface="华文中宋" panose="02010600040101010101" charset="-122"/>
                <a:ea typeface="华文中宋" panose="02010600040101010101" charset="-122"/>
                <a:sym typeface="华文中宋" panose="02010600040101010101" charset="-122"/>
              </a:rPr>
              <a:t>8</a:t>
            </a:r>
            <a:r>
              <a:rPr lang="zh-CN" altLang="zh-CN" sz="2100" b="1" dirty="0" smtClean="0">
                <a:latin typeface="华文中宋" panose="02010600040101010101" charset="-122"/>
                <a:ea typeface="华文中宋" panose="02010600040101010101" charset="-122"/>
                <a:sym typeface="华文中宋" panose="02010600040101010101" charset="-122"/>
              </a:rPr>
              <a:t>月</a:t>
            </a:r>
            <a:endParaRPr lang="zh-CN" altLang="zh-CN" sz="2100" b="1" dirty="0">
              <a:latin typeface="华文中宋" panose="02010600040101010101" charset="-122"/>
              <a:ea typeface="华文中宋" panose="02010600040101010101" charset="-122"/>
              <a:sym typeface="华文中宋" panose="02010600040101010101" charset="-122"/>
            </a:endParaRPr>
          </a:p>
        </p:txBody>
      </p:sp>
      <p:pic>
        <p:nvPicPr>
          <p:cNvPr id="4102" name="图片 2"/>
          <p:cNvPicPr>
            <a:picLocks noChangeAspect="1"/>
          </p:cNvPicPr>
          <p:nvPr/>
        </p:nvPicPr>
        <p:blipFill>
          <a:blip r:embed="rId4"/>
          <a:stretch>
            <a:fillRect/>
          </a:stretch>
        </p:blipFill>
        <p:spPr>
          <a:xfrm>
            <a:off x="0" y="0"/>
            <a:ext cx="2981325" cy="1865709"/>
          </a:xfrm>
          <a:prstGeom prst="rect">
            <a:avLst/>
          </a:prstGeom>
          <a:noFill/>
          <a:ln w="9525">
            <a:noFill/>
          </a:ln>
        </p:spPr>
      </p:pic>
      <p:sp>
        <p:nvSpPr>
          <p:cNvPr id="8" name="灯片编号占位符 7"/>
          <p:cNvSpPr>
            <a:spLocks noGrp="1"/>
          </p:cNvSpPr>
          <p:nvPr>
            <p:ph type="sldNum" sz="quarter" idx="12"/>
          </p:nvPr>
        </p:nvSpPr>
        <p:spPr/>
        <p:txBody>
          <a:bodyPr/>
          <a:lstStyle/>
          <a:p>
            <a:pPr lvl="0" eaLnBrk="1" hangingPunct="1">
              <a:buNone/>
            </a:pPr>
            <a:fld id="{9A0DB2DC-4C9A-4742-B13C-FB6460FD3503}" type="slidenum">
              <a:rPr lang="zh-CN" altLang="en-US" smtClean="0">
                <a:latin typeface="Arial" panose="020B0604020202020204" pitchFamily="34" charset="0"/>
              </a:rPr>
              <a:pPr lvl="0" eaLnBrk="1" hangingPunct="1">
                <a:buNone/>
              </a:pPr>
              <a:t>16</a:t>
            </a:fld>
            <a:endParaRPr lang="zh-CN" altLang="en-US" dirty="0">
              <a:latin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灯片编号占位符 5"/>
          <p:cNvSpPr txBox="1">
            <a:spLocks noGrp="1"/>
          </p:cNvSpPr>
          <p:nvPr>
            <p:ph type="sldNum" sz="quarter" idx="12"/>
          </p:nvPr>
        </p:nvSpPr>
        <p:spPr/>
        <p:txBody>
          <a:bodyPr/>
          <a:lstStyle/>
          <a:p>
            <a:pPr eaLnBrk="1" hangingPunct="1"/>
            <a:fld id="{9A0DB2DC-4C9A-4742-B13C-FB6460FD3503}" type="slidenum">
              <a:rPr lang="zh-CN" altLang="en-US" dirty="0"/>
              <a:pPr eaLnBrk="1" hangingPunct="1"/>
              <a:t>2</a:t>
            </a:fld>
            <a:endParaRPr lang="zh-CN" altLang="en-US" dirty="0"/>
          </a:p>
        </p:txBody>
      </p:sp>
      <p:pic>
        <p:nvPicPr>
          <p:cNvPr id="5123" name="Picture 4"/>
          <p:cNvPicPr>
            <a:picLocks noChangeAspect="1"/>
          </p:cNvPicPr>
          <p:nvPr/>
        </p:nvPicPr>
        <p:blipFill>
          <a:blip r:embed="rId2"/>
          <a:stretch>
            <a:fillRect/>
          </a:stretch>
        </p:blipFill>
        <p:spPr>
          <a:xfrm>
            <a:off x="10717" y="4531519"/>
            <a:ext cx="8268890" cy="601266"/>
          </a:xfrm>
          <a:prstGeom prst="rect">
            <a:avLst/>
          </a:prstGeom>
          <a:noFill/>
          <a:ln w="9525">
            <a:noFill/>
          </a:ln>
        </p:spPr>
      </p:pic>
      <p:pic>
        <p:nvPicPr>
          <p:cNvPr id="5124" name="Picture 5"/>
          <p:cNvPicPr>
            <a:picLocks noChangeAspect="1"/>
          </p:cNvPicPr>
          <p:nvPr/>
        </p:nvPicPr>
        <p:blipFill>
          <a:blip r:embed="rId3"/>
          <a:stretch>
            <a:fillRect/>
          </a:stretch>
        </p:blipFill>
        <p:spPr>
          <a:xfrm>
            <a:off x="8279606" y="4538662"/>
            <a:ext cx="890588" cy="586979"/>
          </a:xfrm>
          <a:prstGeom prst="rect">
            <a:avLst/>
          </a:prstGeom>
          <a:noFill/>
          <a:ln w="9525">
            <a:noFill/>
          </a:ln>
        </p:spPr>
      </p:pic>
      <p:grpSp>
        <p:nvGrpSpPr>
          <p:cNvPr id="5125" name="Group 4"/>
          <p:cNvGrpSpPr/>
          <p:nvPr/>
        </p:nvGrpSpPr>
        <p:grpSpPr>
          <a:xfrm>
            <a:off x="1957388" y="1303735"/>
            <a:ext cx="5250656" cy="710803"/>
            <a:chOff x="0" y="0"/>
            <a:chExt cx="3828107" cy="430948"/>
          </a:xfrm>
        </p:grpSpPr>
        <p:sp>
          <p:nvSpPr>
            <p:cNvPr id="5134" name="圆角矩形 9"/>
            <p:cNvSpPr/>
            <p:nvPr/>
          </p:nvSpPr>
          <p:spPr>
            <a:xfrm>
              <a:off x="230917" y="102323"/>
              <a:ext cx="3597190" cy="328625"/>
            </a:xfrm>
            <a:prstGeom prst="roundRect">
              <a:avLst>
                <a:gd name="adj" fmla="val 16667"/>
              </a:avLst>
            </a:prstGeom>
            <a:solidFill>
              <a:srgbClr val="DBE8F4"/>
            </a:solidFill>
            <a:ln w="38100" cap="flat" cmpd="sng">
              <a:solidFill>
                <a:srgbClr val="0C77B7"/>
              </a:solidFill>
              <a:prstDash val="dash"/>
              <a:miter/>
              <a:headEnd type="none" w="med" len="med"/>
              <a:tailEnd type="none" w="med" len="med"/>
            </a:ln>
          </p:spPr>
          <p:txBody>
            <a:bodyPr anchor="ct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marL="0" indent="0" eaLnBrk="1" hangingPunct="1">
                <a:spcBef>
                  <a:spcPct val="0"/>
                </a:spcBef>
                <a:buNone/>
              </a:pPr>
              <a:r>
                <a:rPr lang="en-US" altLang="zh-CN" sz="2100" b="1" dirty="0">
                  <a:latin typeface="宋体" panose="02010600030101010101" pitchFamily="2" charset="-122"/>
                  <a:sym typeface="宋体" panose="02010600030101010101" pitchFamily="2" charset="-122"/>
                </a:rPr>
                <a:t> </a:t>
              </a:r>
              <a:r>
                <a:rPr lang="zh-CN" altLang="en-US" sz="2100" b="1" dirty="0">
                  <a:latin typeface="宋体" panose="02010600030101010101" pitchFamily="2" charset="-122"/>
                  <a:sym typeface="宋体" panose="02010600030101010101" pitchFamily="2" charset="-122"/>
                </a:rPr>
                <a:t>二</a:t>
              </a:r>
              <a:r>
                <a:rPr lang="zh-CN" altLang="en-US" sz="2100" b="1" dirty="0" smtClean="0">
                  <a:latin typeface="宋体" panose="02010600030101010101" pitchFamily="2" charset="-122"/>
                  <a:sym typeface="宋体" panose="02010600030101010101" pitchFamily="2" charset="-122"/>
                </a:rPr>
                <a:t>、试点</a:t>
              </a:r>
              <a:r>
                <a:rPr lang="zh-CN" altLang="en-US" sz="2100" b="1" dirty="0" smtClean="0">
                  <a:latin typeface="宋体" panose="02010600030101010101" pitchFamily="2" charset="-122"/>
                  <a:sym typeface="宋体" panose="02010600030101010101" pitchFamily="2" charset="-122"/>
                </a:rPr>
                <a:t>企业</a:t>
              </a:r>
              <a:r>
                <a:rPr lang="zh-CN" altLang="en-US" sz="2100" b="1" dirty="0" smtClean="0">
                  <a:latin typeface="宋体" panose="02010600030101010101" pitchFamily="2" charset="-122"/>
                  <a:sym typeface="宋体" panose="02010600030101010101" pitchFamily="2" charset="-122"/>
                </a:rPr>
                <a:t>备案条件</a:t>
              </a:r>
              <a:endParaRPr lang="zh-CN" altLang="en-US" sz="1400" dirty="0"/>
            </a:p>
          </p:txBody>
        </p:sp>
        <p:sp>
          <p:nvSpPr>
            <p:cNvPr id="5135" name="矩形 29"/>
            <p:cNvSpPr/>
            <p:nvPr/>
          </p:nvSpPr>
          <p:spPr>
            <a:xfrm rot="-1169017">
              <a:off x="0" y="0"/>
              <a:ext cx="702060" cy="204646"/>
            </a:xfrm>
            <a:prstGeom prst="rect">
              <a:avLst/>
            </a:prstGeom>
            <a:solidFill>
              <a:srgbClr val="0C77B7"/>
            </a:solidFill>
            <a:ln w="9525">
              <a:noFill/>
            </a:ln>
          </p:spPr>
          <p:txBody>
            <a:bodyPr anchor="ct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marL="0" indent="0" algn="ctr" eaLnBrk="1" hangingPunct="1">
                <a:spcBef>
                  <a:spcPct val="0"/>
                </a:spcBef>
                <a:buNone/>
              </a:pPr>
              <a:endParaRPr lang="zh-CN" altLang="zh-CN" b="1" dirty="0">
                <a:solidFill>
                  <a:srgbClr val="FFFFFF"/>
                </a:solidFill>
                <a:latin typeface="微软雅黑" panose="020B0503020204020204" pitchFamily="34" charset="-122"/>
                <a:ea typeface="微软雅黑" panose="020B0503020204020204" pitchFamily="34" charset="-122"/>
                <a:sym typeface="Microsoft Sans Serif" panose="020B0604020202020204" pitchFamily="34" charset="0"/>
              </a:endParaRPr>
            </a:p>
          </p:txBody>
        </p:sp>
      </p:grpSp>
      <p:grpSp>
        <p:nvGrpSpPr>
          <p:cNvPr id="5126" name="Group 7"/>
          <p:cNvGrpSpPr/>
          <p:nvPr/>
        </p:nvGrpSpPr>
        <p:grpSpPr>
          <a:xfrm>
            <a:off x="1899048" y="301229"/>
            <a:ext cx="5308997" cy="711994"/>
            <a:chOff x="0" y="0"/>
            <a:chExt cx="3828106" cy="432537"/>
          </a:xfrm>
        </p:grpSpPr>
        <p:sp>
          <p:nvSpPr>
            <p:cNvPr id="5132" name="圆角矩形 9"/>
            <p:cNvSpPr/>
            <p:nvPr/>
          </p:nvSpPr>
          <p:spPr>
            <a:xfrm>
              <a:off x="230916" y="102324"/>
              <a:ext cx="3597190" cy="330213"/>
            </a:xfrm>
            <a:prstGeom prst="roundRect">
              <a:avLst>
                <a:gd name="adj" fmla="val 16667"/>
              </a:avLst>
            </a:prstGeom>
            <a:solidFill>
              <a:srgbClr val="C9DCEF"/>
            </a:solidFill>
            <a:ln w="38100" cap="flat" cmpd="sng">
              <a:solidFill>
                <a:srgbClr val="0C77B7"/>
              </a:solidFill>
              <a:prstDash val="dash"/>
              <a:miter/>
              <a:headEnd type="none" w="med" len="med"/>
              <a:tailEnd type="none" w="med" len="med"/>
            </a:ln>
          </p:spPr>
          <p:txBody>
            <a:bodyPr anchor="ct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marL="0" indent="0" eaLnBrk="1" hangingPunct="1">
                <a:spcBef>
                  <a:spcPct val="0"/>
                </a:spcBef>
                <a:buNone/>
              </a:pPr>
              <a:r>
                <a:rPr lang="en-US" altLang="zh-CN" sz="2100" b="1" dirty="0">
                  <a:latin typeface="宋体" panose="02010600030101010101" pitchFamily="2" charset="-122"/>
                  <a:sym typeface="宋体" panose="02010600030101010101" pitchFamily="2" charset="-122"/>
                </a:rPr>
                <a:t> </a:t>
              </a:r>
              <a:r>
                <a:rPr lang="zh-CN" altLang="en-US" sz="2100" b="1" dirty="0">
                  <a:latin typeface="宋体" panose="02010600030101010101" pitchFamily="2" charset="-122"/>
                  <a:sym typeface="宋体" panose="02010600030101010101" pitchFamily="2" charset="-122"/>
                </a:rPr>
                <a:t>一</a:t>
              </a:r>
              <a:r>
                <a:rPr lang="zh-CN" altLang="en-US" sz="2100" b="1" dirty="0" smtClean="0">
                  <a:latin typeface="宋体" panose="02010600030101010101" pitchFamily="2" charset="-122"/>
                  <a:sym typeface="宋体" panose="02010600030101010101" pitchFamily="2" charset="-122"/>
                </a:rPr>
                <a:t>、试点业务基本情况</a:t>
              </a:r>
              <a:endParaRPr lang="zh-CN" altLang="en-US" sz="1400" dirty="0"/>
            </a:p>
          </p:txBody>
        </p:sp>
        <p:sp>
          <p:nvSpPr>
            <p:cNvPr id="5133" name="矩形 29"/>
            <p:cNvSpPr/>
            <p:nvPr/>
          </p:nvSpPr>
          <p:spPr>
            <a:xfrm rot="-1169017">
              <a:off x="0" y="0"/>
              <a:ext cx="702060" cy="204646"/>
            </a:xfrm>
            <a:prstGeom prst="rect">
              <a:avLst/>
            </a:prstGeom>
            <a:solidFill>
              <a:srgbClr val="0C77B7"/>
            </a:solidFill>
            <a:ln w="9525">
              <a:noFill/>
            </a:ln>
          </p:spPr>
          <p:txBody>
            <a:bodyPr anchor="ct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marL="0" indent="0" algn="ctr" eaLnBrk="1" hangingPunct="1">
                <a:spcBef>
                  <a:spcPct val="0"/>
                </a:spcBef>
                <a:buNone/>
              </a:pPr>
              <a:endParaRPr lang="zh-CN" altLang="zh-CN" b="1" dirty="0">
                <a:solidFill>
                  <a:srgbClr val="FFFFFF"/>
                </a:solidFill>
                <a:latin typeface="微软雅黑" panose="020B0503020204020204" pitchFamily="34" charset="-122"/>
                <a:ea typeface="微软雅黑" panose="020B0503020204020204" pitchFamily="34" charset="-122"/>
                <a:sym typeface="Microsoft Sans Serif" panose="020B0604020202020204" pitchFamily="34" charset="0"/>
              </a:endParaRPr>
            </a:p>
          </p:txBody>
        </p:sp>
      </p:grpSp>
      <p:grpSp>
        <p:nvGrpSpPr>
          <p:cNvPr id="5127" name="Group 10"/>
          <p:cNvGrpSpPr/>
          <p:nvPr/>
        </p:nvGrpSpPr>
        <p:grpSpPr>
          <a:xfrm>
            <a:off x="2027634" y="2357437"/>
            <a:ext cx="5180410" cy="709613"/>
            <a:chOff x="0" y="0"/>
            <a:chExt cx="3775248" cy="430948"/>
          </a:xfrm>
        </p:grpSpPr>
        <p:sp>
          <p:nvSpPr>
            <p:cNvPr id="5130" name="圆角矩形 9"/>
            <p:cNvSpPr/>
            <p:nvPr/>
          </p:nvSpPr>
          <p:spPr>
            <a:xfrm>
              <a:off x="230916" y="102323"/>
              <a:ext cx="3544332" cy="328625"/>
            </a:xfrm>
            <a:prstGeom prst="roundRect">
              <a:avLst>
                <a:gd name="adj" fmla="val 16667"/>
              </a:avLst>
            </a:prstGeom>
            <a:solidFill>
              <a:srgbClr val="DBE8F4"/>
            </a:solidFill>
            <a:ln w="38100" cap="flat" cmpd="sng">
              <a:solidFill>
                <a:srgbClr val="0C77B7"/>
              </a:solidFill>
              <a:prstDash val="dash"/>
              <a:miter/>
              <a:headEnd type="none" w="med" len="med"/>
              <a:tailEnd type="none" w="med" len="med"/>
            </a:ln>
          </p:spPr>
          <p:txBody>
            <a:bodyPr anchor="ct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marL="0" indent="0" eaLnBrk="1" hangingPunct="1">
                <a:spcBef>
                  <a:spcPct val="0"/>
                </a:spcBef>
                <a:buNone/>
              </a:pPr>
              <a:r>
                <a:rPr lang="en-US" altLang="zh-CN" sz="2100" b="1" dirty="0">
                  <a:latin typeface="宋体" panose="02010600030101010101" pitchFamily="2" charset="-122"/>
                  <a:sym typeface="宋体" panose="02010600030101010101" pitchFamily="2" charset="-122"/>
                </a:rPr>
                <a:t> </a:t>
              </a:r>
              <a:r>
                <a:rPr lang="zh-CN" altLang="en-US" sz="2100" b="1" dirty="0">
                  <a:latin typeface="宋体" panose="02010600030101010101" pitchFamily="2" charset="-122"/>
                  <a:sym typeface="宋体" panose="02010600030101010101" pitchFamily="2" charset="-122"/>
                </a:rPr>
                <a:t>三</a:t>
              </a:r>
              <a:r>
                <a:rPr lang="zh-CN" altLang="en-US" sz="2100" b="1" dirty="0" smtClean="0">
                  <a:latin typeface="宋体" panose="02010600030101010101" pitchFamily="2" charset="-122"/>
                  <a:sym typeface="宋体" panose="02010600030101010101" pitchFamily="2" charset="-122"/>
                </a:rPr>
                <a:t>、试点企业退出机制</a:t>
              </a:r>
              <a:endParaRPr lang="zh-CN" altLang="en-US" sz="1400" dirty="0"/>
            </a:p>
          </p:txBody>
        </p:sp>
        <p:sp>
          <p:nvSpPr>
            <p:cNvPr id="5131" name="矩形 29"/>
            <p:cNvSpPr/>
            <p:nvPr/>
          </p:nvSpPr>
          <p:spPr>
            <a:xfrm rot="-1169017">
              <a:off x="0" y="0"/>
              <a:ext cx="702060" cy="204646"/>
            </a:xfrm>
            <a:prstGeom prst="rect">
              <a:avLst/>
            </a:prstGeom>
            <a:solidFill>
              <a:srgbClr val="0C77B7"/>
            </a:solidFill>
            <a:ln w="9525">
              <a:noFill/>
            </a:ln>
          </p:spPr>
          <p:txBody>
            <a:bodyPr anchor="ct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marL="0" indent="0" algn="ctr" eaLnBrk="1" hangingPunct="1">
                <a:spcBef>
                  <a:spcPct val="0"/>
                </a:spcBef>
                <a:buNone/>
              </a:pPr>
              <a:endParaRPr lang="zh-CN" altLang="zh-CN" b="1" dirty="0">
                <a:solidFill>
                  <a:srgbClr val="FFFFFF"/>
                </a:solidFill>
                <a:latin typeface="微软雅黑" panose="020B0503020204020204" pitchFamily="34" charset="-122"/>
                <a:ea typeface="微软雅黑" panose="020B0503020204020204" pitchFamily="34" charset="-122"/>
                <a:sym typeface="Microsoft Sans Serif" panose="020B0604020202020204" pitchFamily="34" charset="0"/>
              </a:endParaRPr>
            </a:p>
          </p:txBody>
        </p:sp>
      </p:grpSp>
      <p:sp>
        <p:nvSpPr>
          <p:cNvPr id="5128" name="Text Box 13"/>
          <p:cNvSpPr txBox="1"/>
          <p:nvPr/>
        </p:nvSpPr>
        <p:spPr>
          <a:xfrm>
            <a:off x="787004" y="1076325"/>
            <a:ext cx="561975" cy="2263379"/>
          </a:xfrm>
          <a:prstGeom prst="rect">
            <a:avLst/>
          </a:prstGeom>
          <a:noFill/>
          <a:ln w="9525">
            <a:noFill/>
          </a:ln>
        </p:spPr>
        <p:txBody>
          <a:bodyPr lIns="68580" tIns="34290" rIns="68580" bIns="34290">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marL="0" indent="0" eaLnBrk="1" hangingPunct="1">
              <a:spcBef>
                <a:spcPct val="0"/>
              </a:spcBef>
              <a:buNone/>
            </a:pPr>
            <a:r>
              <a:rPr lang="zh-CN" altLang="en-US" sz="3600" dirty="0">
                <a:latin typeface="华文中宋" panose="02010600040101010101" charset="-122"/>
                <a:ea typeface="华文中宋" panose="02010600040101010101" charset="-122"/>
                <a:sym typeface="华文中宋" panose="02010600040101010101" charset="-122"/>
              </a:rPr>
              <a:t>主要内容</a:t>
            </a:r>
          </a:p>
        </p:txBody>
      </p:sp>
      <p:sp>
        <p:nvSpPr>
          <p:cNvPr id="5129" name="AutoShape 14"/>
          <p:cNvSpPr/>
          <p:nvPr/>
        </p:nvSpPr>
        <p:spPr>
          <a:xfrm>
            <a:off x="1444229" y="854869"/>
            <a:ext cx="427434" cy="2674144"/>
          </a:xfrm>
          <a:prstGeom prst="leftBrace">
            <a:avLst>
              <a:gd name="adj1" fmla="val 52135"/>
              <a:gd name="adj2" fmla="val 50000"/>
            </a:avLst>
          </a:prstGeom>
          <a:noFill/>
          <a:ln w="9525" cap="flat" cmpd="sng">
            <a:solidFill>
              <a:schemeClr val="tx1"/>
            </a:solidFill>
            <a:prstDash val="solid"/>
            <a:headEnd type="none" w="med" len="med"/>
            <a:tailEnd type="none" w="med" len="med"/>
          </a:ln>
        </p:spPr>
        <p:txBody>
          <a:bodyPr lIns="68580" tIns="34290" rIns="68580" bIns="34290" anchor="ct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marL="0" indent="0" eaLnBrk="1" hangingPunct="1">
              <a:spcBef>
                <a:spcPct val="0"/>
              </a:spcBef>
              <a:buNone/>
            </a:pPr>
            <a:endParaRPr lang="zh-CN" altLang="en-US" sz="1400" dirty="0"/>
          </a:p>
        </p:txBody>
      </p:sp>
      <p:grpSp>
        <p:nvGrpSpPr>
          <p:cNvPr id="16" name="Group 10"/>
          <p:cNvGrpSpPr/>
          <p:nvPr/>
        </p:nvGrpSpPr>
        <p:grpSpPr>
          <a:xfrm>
            <a:off x="2045493" y="3339703"/>
            <a:ext cx="5180410" cy="709613"/>
            <a:chOff x="0" y="0"/>
            <a:chExt cx="3775248" cy="430948"/>
          </a:xfrm>
        </p:grpSpPr>
        <p:sp>
          <p:nvSpPr>
            <p:cNvPr id="17" name="圆角矩形 9"/>
            <p:cNvSpPr/>
            <p:nvPr/>
          </p:nvSpPr>
          <p:spPr>
            <a:xfrm>
              <a:off x="230916" y="102323"/>
              <a:ext cx="3544332" cy="328625"/>
            </a:xfrm>
            <a:prstGeom prst="roundRect">
              <a:avLst>
                <a:gd name="adj" fmla="val 16667"/>
              </a:avLst>
            </a:prstGeom>
            <a:solidFill>
              <a:srgbClr val="DBE8F4"/>
            </a:solidFill>
            <a:ln w="38100" cap="flat" cmpd="sng">
              <a:solidFill>
                <a:srgbClr val="0C77B7"/>
              </a:solidFill>
              <a:prstDash val="dash"/>
              <a:miter/>
              <a:headEnd type="none" w="med" len="med"/>
              <a:tailEnd type="none" w="med" len="med"/>
            </a:ln>
          </p:spPr>
          <p:txBody>
            <a:bodyPr anchor="ct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marL="0" indent="0" eaLnBrk="1" hangingPunct="1">
                <a:spcBef>
                  <a:spcPct val="0"/>
                </a:spcBef>
                <a:buNone/>
              </a:pPr>
              <a:r>
                <a:rPr lang="en-US" altLang="zh-CN" sz="2100" b="1" dirty="0">
                  <a:latin typeface="宋体" panose="02010600030101010101" pitchFamily="2" charset="-122"/>
                  <a:sym typeface="宋体" panose="02010600030101010101" pitchFamily="2" charset="-122"/>
                </a:rPr>
                <a:t> </a:t>
              </a:r>
              <a:r>
                <a:rPr lang="zh-CN" altLang="en-US" sz="2100" b="1" dirty="0" smtClean="0">
                  <a:latin typeface="宋体" panose="02010600030101010101" pitchFamily="2" charset="-122"/>
                  <a:sym typeface="宋体" panose="02010600030101010101" pitchFamily="2" charset="-122"/>
                </a:rPr>
                <a:t>四、便利化措施</a:t>
              </a:r>
              <a:endParaRPr lang="zh-CN" altLang="en-US" sz="1400" dirty="0"/>
            </a:p>
          </p:txBody>
        </p:sp>
        <p:sp>
          <p:nvSpPr>
            <p:cNvPr id="18" name="矩形 29"/>
            <p:cNvSpPr/>
            <p:nvPr/>
          </p:nvSpPr>
          <p:spPr>
            <a:xfrm rot="-1169017">
              <a:off x="0" y="0"/>
              <a:ext cx="702060" cy="204646"/>
            </a:xfrm>
            <a:prstGeom prst="rect">
              <a:avLst/>
            </a:prstGeom>
            <a:solidFill>
              <a:srgbClr val="0C77B7"/>
            </a:solidFill>
            <a:ln w="9525">
              <a:noFill/>
            </a:ln>
          </p:spPr>
          <p:txBody>
            <a:bodyPr anchor="ct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marL="0" indent="0" algn="ctr" eaLnBrk="1" hangingPunct="1">
                <a:spcBef>
                  <a:spcPct val="0"/>
                </a:spcBef>
                <a:buNone/>
              </a:pPr>
              <a:endParaRPr lang="zh-CN" altLang="zh-CN" b="1" dirty="0">
                <a:solidFill>
                  <a:srgbClr val="FFFFFF"/>
                </a:solidFill>
                <a:latin typeface="微软雅黑" panose="020B0503020204020204" pitchFamily="34" charset="-122"/>
                <a:ea typeface="微软雅黑" panose="020B0503020204020204" pitchFamily="34" charset="-122"/>
                <a:sym typeface="Microsoft Sans Serif" panose="020B0604020202020204" pitchFamily="34" charset="0"/>
              </a:endParaRPr>
            </a:p>
          </p:txBody>
        </p:sp>
      </p:gr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p:cNvPicPr>
            <a:picLocks noChangeAspect="1"/>
          </p:cNvPicPr>
          <p:nvPr/>
        </p:nvPicPr>
        <p:blipFill>
          <a:blip r:embed="rId2"/>
          <a:stretch>
            <a:fillRect/>
          </a:stretch>
        </p:blipFill>
        <p:spPr>
          <a:xfrm>
            <a:off x="10717" y="4531519"/>
            <a:ext cx="8268890" cy="601266"/>
          </a:xfrm>
          <a:prstGeom prst="rect">
            <a:avLst/>
          </a:prstGeom>
          <a:noFill/>
          <a:ln w="9525">
            <a:noFill/>
          </a:ln>
        </p:spPr>
      </p:pic>
      <p:pic>
        <p:nvPicPr>
          <p:cNvPr id="6147" name="Picture 5"/>
          <p:cNvPicPr>
            <a:picLocks noChangeAspect="1"/>
          </p:cNvPicPr>
          <p:nvPr/>
        </p:nvPicPr>
        <p:blipFill>
          <a:blip r:embed="rId3"/>
          <a:stretch>
            <a:fillRect/>
          </a:stretch>
        </p:blipFill>
        <p:spPr>
          <a:xfrm>
            <a:off x="8279606" y="4538662"/>
            <a:ext cx="890588" cy="586979"/>
          </a:xfrm>
          <a:prstGeom prst="rect">
            <a:avLst/>
          </a:prstGeom>
          <a:noFill/>
          <a:ln w="9525">
            <a:noFill/>
          </a:ln>
        </p:spPr>
      </p:pic>
      <p:sp>
        <p:nvSpPr>
          <p:cNvPr id="6148" name="内容占位符 2"/>
          <p:cNvSpPr>
            <a:spLocks noGrp="1"/>
          </p:cNvSpPr>
          <p:nvPr>
            <p:ph type="subTitle" idx="1"/>
          </p:nvPr>
        </p:nvSpPr>
        <p:spPr>
          <a:xfrm>
            <a:off x="457200" y="272653"/>
            <a:ext cx="8072438" cy="3948113"/>
          </a:xfrm>
        </p:spPr>
        <p:txBody>
          <a:bodyPr vert="horz" wrap="square" lIns="68580" tIns="34290" rIns="68580" bIns="34290" anchor="t"/>
          <a:lstStyle/>
          <a:p>
            <a:pPr algn="l" eaLnBrk="1" hangingPunct="1">
              <a:lnSpc>
                <a:spcPct val="200000"/>
              </a:lnSpc>
              <a:spcBef>
                <a:spcPct val="0"/>
              </a:spcBef>
            </a:pPr>
            <a:r>
              <a:rPr lang="en-US" altLang="zh-CN" sz="2700" dirty="0">
                <a:latin typeface="宋体" panose="02010600030101010101" pitchFamily="2" charset="-122"/>
                <a:sym typeface="宋体" panose="02010600030101010101" pitchFamily="2" charset="-122"/>
              </a:rPr>
              <a:t>   </a:t>
            </a:r>
            <a:endParaRPr lang="zh-CN" altLang="en-US" sz="2700" dirty="0">
              <a:latin typeface="宋体" panose="02010600030101010101" pitchFamily="2" charset="-122"/>
              <a:sym typeface="宋体" panose="02010600030101010101" pitchFamily="2" charset="-122"/>
            </a:endParaRPr>
          </a:p>
          <a:p>
            <a:pPr algn="l" eaLnBrk="1" hangingPunct="1">
              <a:lnSpc>
                <a:spcPct val="200000"/>
              </a:lnSpc>
              <a:spcBef>
                <a:spcPct val="0"/>
              </a:spcBef>
            </a:pPr>
            <a:r>
              <a:rPr lang="zh-CN" altLang="en-US" sz="2700" dirty="0">
                <a:latin typeface="宋体" panose="02010600030101010101" pitchFamily="2" charset="-122"/>
                <a:sym typeface="宋体" panose="02010600030101010101" pitchFamily="2" charset="-122"/>
              </a:rPr>
              <a:t>   </a:t>
            </a:r>
          </a:p>
        </p:txBody>
      </p:sp>
      <p:sp>
        <p:nvSpPr>
          <p:cNvPr id="6149" name="TextBox 20"/>
          <p:cNvSpPr/>
          <p:nvPr/>
        </p:nvSpPr>
        <p:spPr>
          <a:xfrm>
            <a:off x="1516377" y="541456"/>
            <a:ext cx="8403431" cy="1638910"/>
          </a:xfrm>
          <a:prstGeom prst="rect">
            <a:avLst/>
          </a:prstGeom>
          <a:noFill/>
          <a:ln w="9525">
            <a:noFill/>
          </a:ln>
        </p:spPr>
        <p:txBody>
          <a:bodyPr wrap="square" lIns="68580" tIns="34290" rIns="68580" bIns="34290">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marL="0" indent="0" eaLnBrk="1" hangingPunct="1">
              <a:spcBef>
                <a:spcPct val="0"/>
              </a:spcBef>
              <a:buNone/>
            </a:pPr>
            <a:r>
              <a:rPr lang="zh-CN" altLang="en-US" sz="3000" b="1" dirty="0" smtClean="0">
                <a:latin typeface="宋体" panose="02010600030101010101" pitchFamily="2" charset="-122"/>
                <a:ea typeface="微软雅黑" panose="020B0503020204020204" pitchFamily="34" charset="-122"/>
                <a:sym typeface="宋体" panose="02010600030101010101" pitchFamily="2" charset="-122"/>
              </a:rPr>
              <a:t>试点业务基本情况</a:t>
            </a:r>
            <a:endParaRPr lang="zh-CN" altLang="en-US" sz="3000" b="1" dirty="0">
              <a:latin typeface="宋体" panose="02010600030101010101" pitchFamily="2" charset="-122"/>
              <a:ea typeface="微软雅黑" panose="020B0503020204020204" pitchFamily="34" charset="-122"/>
              <a:sym typeface="宋体" panose="02010600030101010101" pitchFamily="2" charset="-122"/>
            </a:endParaRPr>
          </a:p>
          <a:p>
            <a:pPr marL="0" indent="0" eaLnBrk="1" hangingPunct="1">
              <a:spcBef>
                <a:spcPct val="0"/>
              </a:spcBef>
              <a:buNone/>
            </a:pPr>
            <a:endParaRPr lang="zh-CN" altLang="en-US" sz="3600" b="1" dirty="0">
              <a:solidFill>
                <a:srgbClr val="2D6398"/>
              </a:solidFill>
              <a:latin typeface="微软雅黑" panose="020B0503020204020204" pitchFamily="34" charset="-122"/>
              <a:ea typeface="微软雅黑" panose="020B0503020204020204" pitchFamily="34" charset="-122"/>
            </a:endParaRPr>
          </a:p>
          <a:p>
            <a:pPr marL="0" indent="0" eaLnBrk="1" hangingPunct="1">
              <a:spcBef>
                <a:spcPct val="0"/>
              </a:spcBef>
              <a:buNone/>
            </a:pPr>
            <a:endParaRPr lang="zh-CN" altLang="en-US" sz="3600" b="1" dirty="0">
              <a:solidFill>
                <a:srgbClr val="2D6398"/>
              </a:solidFill>
              <a:latin typeface="微软雅黑" panose="020B0503020204020204" pitchFamily="34" charset="-122"/>
              <a:ea typeface="微软雅黑" panose="020B0503020204020204" pitchFamily="34" charset="-122"/>
            </a:endParaRPr>
          </a:p>
        </p:txBody>
      </p:sp>
      <p:sp>
        <p:nvSpPr>
          <p:cNvPr id="6150" name="TextBox 30"/>
          <p:cNvSpPr/>
          <p:nvPr/>
        </p:nvSpPr>
        <p:spPr>
          <a:xfrm>
            <a:off x="3033713" y="1345998"/>
            <a:ext cx="5853589" cy="484748"/>
          </a:xfrm>
          <a:prstGeom prst="rect">
            <a:avLst/>
          </a:prstGeom>
          <a:noFill/>
          <a:ln w="9525">
            <a:noFill/>
          </a:ln>
        </p:spPr>
        <p:txBody>
          <a:bodyPr wrap="square" lIns="68580" tIns="34290" rIns="68580" bIns="34290">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marL="0" indent="0" eaLnBrk="1" hangingPunct="1">
              <a:spcBef>
                <a:spcPct val="0"/>
              </a:spcBef>
              <a:buNone/>
            </a:pPr>
            <a:r>
              <a:rPr lang="zh-CN" altLang="en-US" sz="2700" b="1" dirty="0" smtClean="0">
                <a:latin typeface="宋体" panose="02010600030101010101" pitchFamily="2" charset="-122"/>
              </a:rPr>
              <a:t>货物贸易项下：</a:t>
            </a:r>
            <a:endParaRPr lang="zh-CN" altLang="en-US" sz="2700" b="1" dirty="0">
              <a:latin typeface="宋体" panose="02010600030101010101" pitchFamily="2" charset="-122"/>
            </a:endParaRPr>
          </a:p>
        </p:txBody>
      </p:sp>
      <p:sp>
        <p:nvSpPr>
          <p:cNvPr id="6151" name="TextBox 30"/>
          <p:cNvSpPr/>
          <p:nvPr/>
        </p:nvSpPr>
        <p:spPr>
          <a:xfrm>
            <a:off x="1947553" y="1981096"/>
            <a:ext cx="7196448" cy="4024179"/>
          </a:xfrm>
          <a:prstGeom prst="rect">
            <a:avLst/>
          </a:prstGeom>
          <a:noFill/>
          <a:ln w="9525">
            <a:noFill/>
          </a:ln>
        </p:spPr>
        <p:txBody>
          <a:bodyPr wrap="square" lIns="68580" tIns="34290" rIns="68580" bIns="34290">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marL="0" indent="0" eaLnBrk="1" hangingPunct="1">
              <a:spcBef>
                <a:spcPct val="0"/>
              </a:spcBef>
              <a:buNone/>
            </a:pPr>
            <a:r>
              <a:rPr lang="zh-CN" altLang="en-US" b="1" dirty="0" smtClean="0">
                <a:latin typeface="宋体" panose="02010600030101010101" pitchFamily="2" charset="-122"/>
              </a:rPr>
              <a:t>试点银行：</a:t>
            </a:r>
            <a:r>
              <a:rPr lang="en-US" altLang="zh-CN" b="1" dirty="0" smtClean="0">
                <a:latin typeface="宋体" panose="02010600030101010101" pitchFamily="2" charset="-122"/>
              </a:rPr>
              <a:t>8</a:t>
            </a:r>
            <a:r>
              <a:rPr lang="zh-CN" altLang="en-US" b="1" dirty="0" smtClean="0">
                <a:latin typeface="宋体" panose="02010600030101010101" pitchFamily="2" charset="-122"/>
              </a:rPr>
              <a:t>家</a:t>
            </a:r>
            <a:endParaRPr lang="en-US" altLang="zh-CN" b="1" dirty="0" smtClean="0">
              <a:latin typeface="宋体" panose="02010600030101010101" pitchFamily="2" charset="-122"/>
            </a:endParaRPr>
          </a:p>
          <a:p>
            <a:pPr marL="0" indent="0" eaLnBrk="1" hangingPunct="1">
              <a:spcBef>
                <a:spcPct val="0"/>
              </a:spcBef>
              <a:buNone/>
            </a:pPr>
            <a:r>
              <a:rPr lang="zh-CN" altLang="en-US" b="1" dirty="0" smtClean="0">
                <a:latin typeface="宋体" panose="02010600030101010101" pitchFamily="2" charset="-122"/>
              </a:rPr>
              <a:t>试点企业：</a:t>
            </a:r>
            <a:r>
              <a:rPr lang="en-US" altLang="zh-CN" b="1" dirty="0" smtClean="0">
                <a:latin typeface="宋体" panose="02010600030101010101" pitchFamily="2" charset="-122"/>
              </a:rPr>
              <a:t>89</a:t>
            </a:r>
            <a:r>
              <a:rPr lang="zh-CN" altLang="en-US" b="1" dirty="0" smtClean="0">
                <a:latin typeface="宋体" panose="02010600030101010101" pitchFamily="2" charset="-122"/>
              </a:rPr>
              <a:t>家</a:t>
            </a:r>
            <a:endParaRPr lang="en-US" altLang="zh-CN" b="1" dirty="0" smtClean="0">
              <a:latin typeface="宋体" panose="02010600030101010101" pitchFamily="2" charset="-122"/>
            </a:endParaRPr>
          </a:p>
          <a:p>
            <a:pPr marL="0" indent="0" eaLnBrk="1" hangingPunct="1">
              <a:spcBef>
                <a:spcPct val="0"/>
              </a:spcBef>
              <a:buNone/>
            </a:pPr>
            <a:endParaRPr lang="en-US" altLang="zh-CN" b="1" dirty="0" smtClean="0">
              <a:latin typeface="宋体" panose="02010600030101010101" pitchFamily="2" charset="-122"/>
            </a:endParaRPr>
          </a:p>
          <a:p>
            <a:pPr marL="0" indent="0" eaLnBrk="1" hangingPunct="1">
              <a:spcBef>
                <a:spcPct val="0"/>
              </a:spcBef>
              <a:buNone/>
            </a:pPr>
            <a:r>
              <a:rPr lang="en-US" altLang="zh-CN" b="1" dirty="0" smtClean="0">
                <a:latin typeface="宋体" panose="02010600030101010101" pitchFamily="2" charset="-122"/>
              </a:rPr>
              <a:t>8</a:t>
            </a:r>
            <a:r>
              <a:rPr lang="zh-CN" altLang="en-US" b="1" dirty="0" smtClean="0">
                <a:latin typeface="宋体" panose="02010600030101010101" pitchFamily="2" charset="-122"/>
              </a:rPr>
              <a:t>家试点银行分别为：中行、建行、农行、 交行、招行、平安、中信、花旗</a:t>
            </a:r>
            <a:endParaRPr lang="en-US" altLang="zh-CN" b="1" dirty="0" smtClean="0">
              <a:latin typeface="宋体" panose="02010600030101010101" pitchFamily="2" charset="-122"/>
            </a:endParaRPr>
          </a:p>
          <a:p>
            <a:pPr marL="0" indent="0" eaLnBrk="1" hangingPunct="1">
              <a:spcBef>
                <a:spcPct val="0"/>
              </a:spcBef>
              <a:buNone/>
            </a:pPr>
            <a:endParaRPr lang="en-US" altLang="zh-CN" b="1" dirty="0" smtClean="0">
              <a:latin typeface="宋体" panose="02010600030101010101" pitchFamily="2" charset="-122"/>
            </a:endParaRPr>
          </a:p>
          <a:p>
            <a:pPr marL="0" indent="0" eaLnBrk="1" hangingPunct="1">
              <a:spcBef>
                <a:spcPct val="0"/>
              </a:spcBef>
              <a:buNone/>
            </a:pPr>
            <a:endParaRPr lang="en-US" altLang="zh-CN" b="1" dirty="0" smtClean="0">
              <a:latin typeface="宋体" panose="02010600030101010101" pitchFamily="2" charset="-122"/>
            </a:endParaRPr>
          </a:p>
          <a:p>
            <a:pPr marL="0" indent="0" eaLnBrk="1" hangingPunct="1">
              <a:spcBef>
                <a:spcPct val="0"/>
              </a:spcBef>
              <a:buNone/>
            </a:pPr>
            <a:endParaRPr lang="zh-CN" altLang="en-US" sz="3300" b="1" dirty="0">
              <a:latin typeface="宋体" panose="02010600030101010101" pitchFamily="2" charset="-122"/>
            </a:endParaRPr>
          </a:p>
        </p:txBody>
      </p:sp>
      <p:grpSp>
        <p:nvGrpSpPr>
          <p:cNvPr id="8" name="组合 7"/>
          <p:cNvGrpSpPr>
            <a:grpSpLocks/>
          </p:cNvGrpSpPr>
          <p:nvPr/>
        </p:nvGrpSpPr>
        <p:grpSpPr bwMode="auto">
          <a:xfrm>
            <a:off x="-1295400" y="1231106"/>
            <a:ext cx="2847975" cy="2847975"/>
            <a:chOff x="-1898469" y="2299063"/>
            <a:chExt cx="3796937" cy="3796937"/>
          </a:xfrm>
        </p:grpSpPr>
        <p:sp>
          <p:nvSpPr>
            <p:cNvPr id="9" name="不完整圆 3">
              <a:extLst>
                <a:ext uri="{FF2B5EF4-FFF2-40B4-BE49-F238E27FC236}"/>
              </a:extLst>
            </p:cNvPr>
            <p:cNvSpPr/>
            <p:nvPr/>
          </p:nvSpPr>
          <p:spPr>
            <a:xfrm rot="16200000">
              <a:off x="-1481866" y="2662373"/>
              <a:ext cx="2963731" cy="2963731"/>
            </a:xfrm>
            <a:prstGeom prst="pie">
              <a:avLst>
                <a:gd name="adj1" fmla="val 0"/>
                <a:gd name="adj2" fmla="val 10802515"/>
              </a:avLst>
            </a:prstGeom>
            <a:gradFill flip="none" rotWithShape="1">
              <a:gsLst>
                <a:gs pos="2286">
                  <a:srgbClr val="D9F6FB"/>
                </a:gs>
                <a:gs pos="100000">
                  <a:srgbClr val="BEF0F8"/>
                </a:gs>
                <a:gs pos="100000">
                  <a:srgbClr val="BEF0F8">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endParaRPr>
            </a:p>
          </p:txBody>
        </p:sp>
        <p:sp>
          <p:nvSpPr>
            <p:cNvPr id="10" name="空心弧 9">
              <a:extLst>
                <a:ext uri="{FF2B5EF4-FFF2-40B4-BE49-F238E27FC236}"/>
              </a:extLst>
            </p:cNvPr>
            <p:cNvSpPr/>
            <p:nvPr/>
          </p:nvSpPr>
          <p:spPr>
            <a:xfrm rot="5400000">
              <a:off x="-1898469" y="2299063"/>
              <a:ext cx="3796937" cy="3796937"/>
            </a:xfrm>
            <a:prstGeom prst="blockArc">
              <a:avLst>
                <a:gd name="adj1" fmla="val 10800000"/>
                <a:gd name="adj2" fmla="val 50061"/>
                <a:gd name="adj3" fmla="val 2746"/>
              </a:avLst>
            </a:prstGeom>
            <a:solidFill>
              <a:srgbClr val="D5D5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endParaRPr>
            </a:p>
          </p:txBody>
        </p:sp>
      </p:grpSp>
      <p:pic>
        <p:nvPicPr>
          <p:cNvPr id="11" name="Picture 2">
            <a:extLst>
              <a:ext uri="{FF2B5EF4-FFF2-40B4-BE49-F238E27FC236}"/>
            </a:extLst>
          </p:cNvPr>
          <p:cNvPicPr>
            <a:picLocks noChangeAspect="1" noChangeArrowheads="1"/>
          </p:cNvPicPr>
          <p:nvPr/>
        </p:nvPicPr>
        <p:blipFill rotWithShape="1">
          <a:blip r:embed="rId4">
            <a:duotone>
              <a:schemeClr val="accent1">
                <a:shade val="45000"/>
                <a:satMod val="135000"/>
              </a:schemeClr>
              <a:prstClr val="white"/>
            </a:duotone>
            <a:extLst>
              <a:ext uri="{28A0092B-C50C-407E-A947-70E740481C1C}">
                <a14:useLocalDpi xmlns:a14="http://schemas.microsoft.com/office/drawing/2010/main" xmlns="" val="0"/>
              </a:ext>
            </a:extLst>
          </a:blip>
          <a:srcRect l="24826" r="49574" b="65179"/>
          <a:stretch/>
        </p:blipFill>
        <p:spPr bwMode="auto">
          <a:xfrm>
            <a:off x="1350614" y="1882609"/>
            <a:ext cx="674282" cy="643418"/>
          </a:xfrm>
          <a:prstGeom prst="rect">
            <a:avLst/>
          </a:prstGeom>
          <a:noFill/>
          <a:extLst>
            <a:ext uri="{909E8E84-426E-40DD-AFC4-6F175D3DCCD1}">
              <a14:hiddenFill xmlns:a14="http://schemas.microsoft.com/office/drawing/2010/main" xmlns="">
                <a:solidFill>
                  <a:srgbClr val="FFFFFF"/>
                </a:solidFill>
              </a14:hiddenFill>
            </a:ext>
          </a:extLst>
        </p:spPr>
      </p:pic>
      <p:pic>
        <p:nvPicPr>
          <p:cNvPr id="14" name="Picture 2">
            <a:extLst>
              <a:ext uri="{FF2B5EF4-FFF2-40B4-BE49-F238E27FC236}"/>
            </a:extLst>
          </p:cNvPr>
          <p:cNvPicPr>
            <a:picLocks noChangeAspect="1" noChangeArrowheads="1"/>
          </p:cNvPicPr>
          <p:nvPr/>
        </p:nvPicPr>
        <p:blipFill rotWithShape="1">
          <a:blip r:embed="rId5">
            <a:duotone>
              <a:schemeClr val="accent1">
                <a:shade val="45000"/>
                <a:satMod val="135000"/>
              </a:schemeClr>
              <a:prstClr val="white"/>
            </a:duotone>
            <a:extLst>
              <a:ext uri="{28A0092B-C50C-407E-A947-70E740481C1C}">
                <a14:useLocalDpi xmlns:a14="http://schemas.microsoft.com/office/drawing/2010/main" xmlns="" val="0"/>
              </a:ext>
            </a:extLst>
          </a:blip>
          <a:srcRect l="76031" b="66686"/>
          <a:stretch/>
        </p:blipFill>
        <p:spPr bwMode="auto">
          <a:xfrm>
            <a:off x="872060" y="3591123"/>
            <a:ext cx="631332" cy="615582"/>
          </a:xfrm>
          <a:prstGeom prst="rect">
            <a:avLst/>
          </a:prstGeom>
          <a:noFill/>
          <a:extLst>
            <a:ext uri="{909E8E84-426E-40DD-AFC4-6F175D3DCCD1}">
              <a14:hiddenFill xmlns:a14="http://schemas.microsoft.com/office/drawing/2010/main" xmlns="">
                <a:solidFill>
                  <a:srgbClr val="FFFFFF"/>
                </a:solidFill>
              </a14:hiddenFill>
            </a:ext>
          </a:extLst>
        </p:spPr>
      </p:pic>
      <p:pic>
        <p:nvPicPr>
          <p:cNvPr id="15" name="Picture 2">
            <a:extLst>
              <a:ext uri="{FF2B5EF4-FFF2-40B4-BE49-F238E27FC236}"/>
            </a:extLst>
          </p:cNvPr>
          <p:cNvPicPr>
            <a:picLocks noChangeAspect="1" noChangeArrowheads="1"/>
          </p:cNvPicPr>
          <p:nvPr/>
        </p:nvPicPr>
        <p:blipFill rotWithShape="1">
          <a:blip r:embed="rId6">
            <a:duotone>
              <a:schemeClr val="accent1">
                <a:shade val="45000"/>
                <a:satMod val="135000"/>
              </a:schemeClr>
              <a:prstClr val="white"/>
            </a:duotone>
            <a:extLst>
              <a:ext uri="{28A0092B-C50C-407E-A947-70E740481C1C}">
                <a14:useLocalDpi xmlns:a14="http://schemas.microsoft.com/office/drawing/2010/main" xmlns="" val="0"/>
              </a:ext>
            </a:extLst>
          </a:blip>
          <a:srcRect l="50674" r="24711" b="66338"/>
          <a:stretch/>
        </p:blipFill>
        <p:spPr bwMode="auto">
          <a:xfrm>
            <a:off x="1353951" y="2791986"/>
            <a:ext cx="648347" cy="622003"/>
          </a:xfrm>
          <a:prstGeom prst="rect">
            <a:avLst/>
          </a:prstGeom>
          <a:noFill/>
          <a:extLst>
            <a:ext uri="{909E8E84-426E-40DD-AFC4-6F175D3DCCD1}">
              <a14:hiddenFill xmlns:a14="http://schemas.microsoft.com/office/drawing/2010/main" xmlns="">
                <a:solidFill>
                  <a:srgbClr val="FFFFFF"/>
                </a:solidFill>
              </a14:hiddenFill>
            </a:ext>
          </a:extLst>
        </p:spPr>
      </p:pic>
      <p:pic>
        <p:nvPicPr>
          <p:cNvPr id="16" name="Picture 2"/>
          <p:cNvPicPr>
            <a:picLocks noChangeAspect="1" noChangeArrowheads="1"/>
          </p:cNvPicPr>
          <p:nvPr/>
        </p:nvPicPr>
        <p:blipFill>
          <a:blip r:embed="rId7"/>
          <a:srcRect r="75385" b="65179"/>
          <a:stretch>
            <a:fillRect/>
          </a:stretch>
        </p:blipFill>
        <p:spPr bwMode="auto">
          <a:xfrm>
            <a:off x="837009" y="1071562"/>
            <a:ext cx="647700" cy="644129"/>
          </a:xfrm>
          <a:prstGeom prst="rect">
            <a:avLst/>
          </a:prstGeom>
          <a:noFill/>
          <a:ln w="9525">
            <a:noFill/>
            <a:miter lim="800000"/>
            <a:headEnd/>
            <a:tailEnd/>
          </a:ln>
        </p:spPr>
      </p:pic>
      <p:pic>
        <p:nvPicPr>
          <p:cNvPr id="17" name="Picture 4"/>
          <p:cNvPicPr>
            <a:picLocks noChangeAspect="1" noChangeArrowheads="1"/>
          </p:cNvPicPr>
          <p:nvPr/>
        </p:nvPicPr>
        <p:blipFill>
          <a:blip r:embed="rId8" cstate="print">
            <a:clrChange>
              <a:clrFrom>
                <a:srgbClr val="F6F6F6"/>
              </a:clrFrom>
              <a:clrTo>
                <a:srgbClr val="F6F6F6">
                  <a:alpha val="0"/>
                </a:srgbClr>
              </a:clrTo>
            </a:clrChange>
          </a:blip>
          <a:srcRect/>
          <a:stretch>
            <a:fillRect/>
          </a:stretch>
        </p:blipFill>
        <p:spPr bwMode="auto">
          <a:xfrm>
            <a:off x="2550412" y="1395923"/>
            <a:ext cx="435768" cy="458684"/>
          </a:xfrm>
          <a:prstGeom prst="rect">
            <a:avLst/>
          </a:prstGeom>
          <a:noFill/>
          <a:ln w="9525">
            <a:noFill/>
            <a:miter lim="800000"/>
            <a:headEnd/>
            <a:tailEnd/>
          </a:ln>
        </p:spPr>
      </p:pic>
      <p:sp>
        <p:nvSpPr>
          <p:cNvPr id="19" name="灯片编号占位符 18"/>
          <p:cNvSpPr>
            <a:spLocks noGrp="1"/>
          </p:cNvSpPr>
          <p:nvPr>
            <p:ph type="sldNum" sz="quarter" idx="12"/>
          </p:nvPr>
        </p:nvSpPr>
        <p:spPr/>
        <p:txBody>
          <a:bodyPr/>
          <a:lstStyle/>
          <a:p>
            <a:pPr lvl="0" eaLnBrk="1" hangingPunct="1">
              <a:buNone/>
            </a:pPr>
            <a:fld id="{9A0DB2DC-4C9A-4742-B13C-FB6460FD3503}" type="slidenum">
              <a:rPr lang="zh-CN" altLang="en-US" smtClean="0">
                <a:latin typeface="Arial" panose="020B0604020202020204" pitchFamily="34" charset="0"/>
              </a:rPr>
              <a:pPr lvl="0" eaLnBrk="1" hangingPunct="1">
                <a:buNone/>
              </a:pPr>
              <a:t>3</a:t>
            </a:fld>
            <a:endParaRPr lang="zh-CN" altLang="en-US" dirty="0">
              <a:latin typeface="Arial" panose="020B0604020202020204"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par>
                                <p:cTn id="14" presetID="53" presetClass="entr" presetSubtype="16"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500" fill="hold"/>
                                        <p:tgtEl>
                                          <p:spTgt spid="11"/>
                                        </p:tgtEl>
                                        <p:attrNameLst>
                                          <p:attrName>ppt_w</p:attrName>
                                        </p:attrNameLst>
                                      </p:cBhvr>
                                      <p:tavLst>
                                        <p:tav tm="0">
                                          <p:val>
                                            <p:fltVal val="0"/>
                                          </p:val>
                                        </p:tav>
                                        <p:tav tm="100000">
                                          <p:val>
                                            <p:strVal val="#ppt_w"/>
                                          </p:val>
                                        </p:tav>
                                      </p:tavLst>
                                    </p:anim>
                                    <p:anim calcmode="lin" valueType="num">
                                      <p:cBhvr>
                                        <p:cTn id="17" dur="500" fill="hold"/>
                                        <p:tgtEl>
                                          <p:spTgt spid="11"/>
                                        </p:tgtEl>
                                        <p:attrNameLst>
                                          <p:attrName>ppt_h</p:attrName>
                                        </p:attrNameLst>
                                      </p:cBhvr>
                                      <p:tavLst>
                                        <p:tav tm="0">
                                          <p:val>
                                            <p:fltVal val="0"/>
                                          </p:val>
                                        </p:tav>
                                        <p:tav tm="100000">
                                          <p:val>
                                            <p:strVal val="#ppt_h"/>
                                          </p:val>
                                        </p:tav>
                                      </p:tavLst>
                                    </p:anim>
                                    <p:animEffect transition="in" filter="fade">
                                      <p:cBhvr>
                                        <p:cTn id="18" dur="500"/>
                                        <p:tgtEl>
                                          <p:spTgt spid="11"/>
                                        </p:tgtEl>
                                      </p:cBhvr>
                                    </p:animEffect>
                                  </p:childTnLst>
                                </p:cTn>
                              </p:par>
                              <p:par>
                                <p:cTn id="19" presetID="53" presetClass="entr" presetSubtype="16"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animEffect transition="in" filter="fade">
                                      <p:cBhvr>
                                        <p:cTn id="23" dur="500"/>
                                        <p:tgtEl>
                                          <p:spTgt spid="15"/>
                                        </p:tgtEl>
                                      </p:cBhvr>
                                    </p:animEffect>
                                  </p:childTnLst>
                                </p:cTn>
                              </p:par>
                              <p:par>
                                <p:cTn id="24" presetID="53" presetClass="entr" presetSubtype="16"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p:cTn id="26" dur="500" fill="hold"/>
                                        <p:tgtEl>
                                          <p:spTgt spid="14"/>
                                        </p:tgtEl>
                                        <p:attrNameLst>
                                          <p:attrName>ppt_w</p:attrName>
                                        </p:attrNameLst>
                                      </p:cBhvr>
                                      <p:tavLst>
                                        <p:tav tm="0">
                                          <p:val>
                                            <p:fltVal val="0"/>
                                          </p:val>
                                        </p:tav>
                                        <p:tav tm="100000">
                                          <p:val>
                                            <p:strVal val="#ppt_w"/>
                                          </p:val>
                                        </p:tav>
                                      </p:tavLst>
                                    </p:anim>
                                    <p:anim calcmode="lin" valueType="num">
                                      <p:cBhvr>
                                        <p:cTn id="27" dur="500" fill="hold"/>
                                        <p:tgtEl>
                                          <p:spTgt spid="14"/>
                                        </p:tgtEl>
                                        <p:attrNameLst>
                                          <p:attrName>ppt_h</p:attrName>
                                        </p:attrNameLst>
                                      </p:cBhvr>
                                      <p:tavLst>
                                        <p:tav tm="0">
                                          <p:val>
                                            <p:fltVal val="0"/>
                                          </p:val>
                                        </p:tav>
                                        <p:tav tm="100000">
                                          <p:val>
                                            <p:strVal val="#ppt_h"/>
                                          </p:val>
                                        </p:tav>
                                      </p:tavLst>
                                    </p:anim>
                                    <p:animEffect transition="in" filter="fade">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p:cNvPicPr>
            <a:picLocks noChangeAspect="1"/>
          </p:cNvPicPr>
          <p:nvPr/>
        </p:nvPicPr>
        <p:blipFill>
          <a:blip r:embed="rId2"/>
          <a:stretch>
            <a:fillRect/>
          </a:stretch>
        </p:blipFill>
        <p:spPr>
          <a:xfrm>
            <a:off x="10717" y="4531519"/>
            <a:ext cx="8268890" cy="601266"/>
          </a:xfrm>
          <a:prstGeom prst="rect">
            <a:avLst/>
          </a:prstGeom>
          <a:noFill/>
          <a:ln w="9525">
            <a:noFill/>
          </a:ln>
        </p:spPr>
      </p:pic>
      <p:pic>
        <p:nvPicPr>
          <p:cNvPr id="6147" name="Picture 5"/>
          <p:cNvPicPr>
            <a:picLocks noChangeAspect="1"/>
          </p:cNvPicPr>
          <p:nvPr/>
        </p:nvPicPr>
        <p:blipFill>
          <a:blip r:embed="rId3"/>
          <a:stretch>
            <a:fillRect/>
          </a:stretch>
        </p:blipFill>
        <p:spPr>
          <a:xfrm>
            <a:off x="8279606" y="4538662"/>
            <a:ext cx="890588" cy="586979"/>
          </a:xfrm>
          <a:prstGeom prst="rect">
            <a:avLst/>
          </a:prstGeom>
          <a:noFill/>
          <a:ln w="9525">
            <a:noFill/>
          </a:ln>
        </p:spPr>
      </p:pic>
      <p:sp>
        <p:nvSpPr>
          <p:cNvPr id="6148" name="内容占位符 2"/>
          <p:cNvSpPr>
            <a:spLocks noGrp="1"/>
          </p:cNvSpPr>
          <p:nvPr>
            <p:ph type="subTitle" idx="1"/>
          </p:nvPr>
        </p:nvSpPr>
        <p:spPr>
          <a:xfrm>
            <a:off x="457200" y="272653"/>
            <a:ext cx="8072438" cy="3948113"/>
          </a:xfrm>
        </p:spPr>
        <p:txBody>
          <a:bodyPr vert="horz" wrap="square" lIns="68580" tIns="34290" rIns="68580" bIns="34290" anchor="t"/>
          <a:lstStyle/>
          <a:p>
            <a:pPr algn="l" eaLnBrk="1" hangingPunct="1">
              <a:lnSpc>
                <a:spcPct val="200000"/>
              </a:lnSpc>
              <a:spcBef>
                <a:spcPct val="0"/>
              </a:spcBef>
            </a:pPr>
            <a:r>
              <a:rPr lang="en-US" altLang="zh-CN" sz="2700" dirty="0">
                <a:latin typeface="宋体" panose="02010600030101010101" pitchFamily="2" charset="-122"/>
                <a:sym typeface="宋体" panose="02010600030101010101" pitchFamily="2" charset="-122"/>
              </a:rPr>
              <a:t>   </a:t>
            </a:r>
            <a:endParaRPr lang="zh-CN" altLang="en-US" sz="2700" dirty="0">
              <a:latin typeface="宋体" panose="02010600030101010101" pitchFamily="2" charset="-122"/>
              <a:sym typeface="宋体" panose="02010600030101010101" pitchFamily="2" charset="-122"/>
            </a:endParaRPr>
          </a:p>
          <a:p>
            <a:pPr algn="l" eaLnBrk="1" hangingPunct="1">
              <a:lnSpc>
                <a:spcPct val="200000"/>
              </a:lnSpc>
              <a:spcBef>
                <a:spcPct val="0"/>
              </a:spcBef>
            </a:pPr>
            <a:r>
              <a:rPr lang="zh-CN" altLang="en-US" sz="2700" dirty="0">
                <a:latin typeface="宋体" panose="02010600030101010101" pitchFamily="2" charset="-122"/>
                <a:sym typeface="宋体" panose="02010600030101010101" pitchFamily="2" charset="-122"/>
              </a:rPr>
              <a:t>   </a:t>
            </a:r>
          </a:p>
        </p:txBody>
      </p:sp>
      <p:sp>
        <p:nvSpPr>
          <p:cNvPr id="6149" name="TextBox 20"/>
          <p:cNvSpPr/>
          <p:nvPr/>
        </p:nvSpPr>
        <p:spPr>
          <a:xfrm>
            <a:off x="1560910" y="1120378"/>
            <a:ext cx="8403431" cy="1638910"/>
          </a:xfrm>
          <a:prstGeom prst="rect">
            <a:avLst/>
          </a:prstGeom>
          <a:noFill/>
          <a:ln w="9525">
            <a:noFill/>
          </a:ln>
        </p:spPr>
        <p:txBody>
          <a:bodyPr wrap="square" lIns="68580" tIns="34290" rIns="68580" bIns="34290">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marL="0" indent="0" eaLnBrk="1" hangingPunct="1">
              <a:spcBef>
                <a:spcPct val="0"/>
              </a:spcBef>
              <a:buNone/>
            </a:pPr>
            <a:r>
              <a:rPr lang="zh-CN" altLang="en-US" sz="3000" b="1" dirty="0" smtClean="0">
                <a:latin typeface="宋体" panose="02010600030101010101" pitchFamily="2" charset="-122"/>
                <a:ea typeface="微软雅黑" panose="020B0503020204020204" pitchFamily="34" charset="-122"/>
                <a:sym typeface="宋体" panose="02010600030101010101" pitchFamily="2" charset="-122"/>
              </a:rPr>
              <a:t>试点业务基本情况</a:t>
            </a:r>
            <a:endParaRPr lang="zh-CN" altLang="en-US" sz="3000" b="1" dirty="0">
              <a:latin typeface="宋体" panose="02010600030101010101" pitchFamily="2" charset="-122"/>
              <a:ea typeface="微软雅黑" panose="020B0503020204020204" pitchFamily="34" charset="-122"/>
              <a:sym typeface="宋体" panose="02010600030101010101" pitchFamily="2" charset="-122"/>
            </a:endParaRPr>
          </a:p>
          <a:p>
            <a:pPr marL="0" indent="0" eaLnBrk="1" hangingPunct="1">
              <a:spcBef>
                <a:spcPct val="0"/>
              </a:spcBef>
              <a:buNone/>
            </a:pPr>
            <a:endParaRPr lang="zh-CN" altLang="en-US" sz="3600" b="1" dirty="0">
              <a:solidFill>
                <a:srgbClr val="2D6398"/>
              </a:solidFill>
              <a:latin typeface="微软雅黑" panose="020B0503020204020204" pitchFamily="34" charset="-122"/>
              <a:ea typeface="微软雅黑" panose="020B0503020204020204" pitchFamily="34" charset="-122"/>
            </a:endParaRPr>
          </a:p>
          <a:p>
            <a:pPr marL="0" indent="0" eaLnBrk="1" hangingPunct="1">
              <a:spcBef>
                <a:spcPct val="0"/>
              </a:spcBef>
              <a:buNone/>
            </a:pPr>
            <a:endParaRPr lang="zh-CN" altLang="en-US" sz="3600" b="1" dirty="0">
              <a:solidFill>
                <a:srgbClr val="2D6398"/>
              </a:solidFill>
              <a:latin typeface="微软雅黑" panose="020B0503020204020204" pitchFamily="34" charset="-122"/>
              <a:ea typeface="微软雅黑" panose="020B0503020204020204" pitchFamily="34" charset="-122"/>
            </a:endParaRPr>
          </a:p>
        </p:txBody>
      </p:sp>
      <p:sp>
        <p:nvSpPr>
          <p:cNvPr id="6150" name="TextBox 30"/>
          <p:cNvSpPr/>
          <p:nvPr/>
        </p:nvSpPr>
        <p:spPr>
          <a:xfrm>
            <a:off x="3033713" y="1755697"/>
            <a:ext cx="5853589" cy="484748"/>
          </a:xfrm>
          <a:prstGeom prst="rect">
            <a:avLst/>
          </a:prstGeom>
          <a:noFill/>
          <a:ln w="9525">
            <a:noFill/>
          </a:ln>
        </p:spPr>
        <p:txBody>
          <a:bodyPr wrap="square" lIns="68580" tIns="34290" rIns="68580" bIns="34290">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marL="0" indent="0" eaLnBrk="1" hangingPunct="1">
              <a:spcBef>
                <a:spcPct val="0"/>
              </a:spcBef>
              <a:buNone/>
            </a:pPr>
            <a:r>
              <a:rPr lang="zh-CN" altLang="en-US" sz="2700" b="1" dirty="0" smtClean="0">
                <a:latin typeface="宋体" panose="02010600030101010101" pitchFamily="2" charset="-122"/>
              </a:rPr>
              <a:t>服务贸易项下：</a:t>
            </a:r>
            <a:endParaRPr lang="zh-CN" altLang="en-US" sz="2700" b="1" dirty="0">
              <a:latin typeface="宋体" panose="02010600030101010101" pitchFamily="2" charset="-122"/>
            </a:endParaRPr>
          </a:p>
        </p:txBody>
      </p:sp>
      <p:sp>
        <p:nvSpPr>
          <p:cNvPr id="6151" name="TextBox 30"/>
          <p:cNvSpPr/>
          <p:nvPr/>
        </p:nvSpPr>
        <p:spPr>
          <a:xfrm>
            <a:off x="2570853" y="2246220"/>
            <a:ext cx="6174581" cy="3039294"/>
          </a:xfrm>
          <a:prstGeom prst="rect">
            <a:avLst/>
          </a:prstGeom>
          <a:noFill/>
          <a:ln w="9525">
            <a:noFill/>
          </a:ln>
        </p:spPr>
        <p:txBody>
          <a:bodyPr wrap="square" lIns="68580" tIns="34290" rIns="68580" bIns="34290">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marL="0" indent="0" eaLnBrk="1" hangingPunct="1">
              <a:spcBef>
                <a:spcPct val="0"/>
              </a:spcBef>
              <a:buNone/>
            </a:pPr>
            <a:r>
              <a:rPr lang="zh-CN" altLang="en-US" b="1" dirty="0" smtClean="0">
                <a:latin typeface="宋体" panose="02010600030101010101" pitchFamily="2" charset="-122"/>
              </a:rPr>
              <a:t>银行：</a:t>
            </a:r>
            <a:r>
              <a:rPr lang="en-US" altLang="zh-CN" b="1" dirty="0" smtClean="0">
                <a:latin typeface="宋体" panose="02010600030101010101" pitchFamily="2" charset="-122"/>
              </a:rPr>
              <a:t>7</a:t>
            </a:r>
            <a:r>
              <a:rPr lang="zh-CN" altLang="en-US" b="1" dirty="0" smtClean="0">
                <a:latin typeface="宋体" panose="02010600030101010101" pitchFamily="2" charset="-122"/>
              </a:rPr>
              <a:t>家</a:t>
            </a:r>
            <a:endParaRPr lang="en-US" altLang="zh-CN" b="1" dirty="0" smtClean="0">
              <a:latin typeface="宋体" panose="02010600030101010101" pitchFamily="2" charset="-122"/>
            </a:endParaRPr>
          </a:p>
          <a:p>
            <a:pPr marL="0" indent="0" eaLnBrk="1" hangingPunct="1">
              <a:spcBef>
                <a:spcPct val="0"/>
              </a:spcBef>
              <a:buNone/>
            </a:pPr>
            <a:r>
              <a:rPr lang="zh-CN" altLang="en-US" b="1" dirty="0" smtClean="0">
                <a:latin typeface="宋体" panose="02010600030101010101" pitchFamily="2" charset="-122"/>
              </a:rPr>
              <a:t>企业：</a:t>
            </a:r>
            <a:r>
              <a:rPr lang="en-US" altLang="zh-CN" b="1" dirty="0" smtClean="0">
                <a:latin typeface="宋体" panose="02010600030101010101" pitchFamily="2" charset="-122"/>
              </a:rPr>
              <a:t>31</a:t>
            </a:r>
            <a:r>
              <a:rPr lang="zh-CN" altLang="en-US" b="1" dirty="0" smtClean="0">
                <a:latin typeface="宋体" panose="02010600030101010101" pitchFamily="2" charset="-122"/>
              </a:rPr>
              <a:t>家</a:t>
            </a:r>
            <a:endParaRPr lang="en-US" altLang="zh-CN" b="1" dirty="0" smtClean="0">
              <a:latin typeface="宋体" panose="02010600030101010101" pitchFamily="2" charset="-122"/>
            </a:endParaRPr>
          </a:p>
          <a:p>
            <a:pPr marL="0" indent="0" eaLnBrk="1" hangingPunct="1">
              <a:spcBef>
                <a:spcPct val="0"/>
              </a:spcBef>
              <a:buNone/>
            </a:pPr>
            <a:r>
              <a:rPr lang="en-US" altLang="zh-CN" b="1" dirty="0" smtClean="0">
                <a:latin typeface="宋体" panose="02010600030101010101" pitchFamily="2" charset="-122"/>
              </a:rPr>
              <a:t>7</a:t>
            </a:r>
            <a:r>
              <a:rPr lang="zh-CN" altLang="en-US" b="1" dirty="0" smtClean="0">
                <a:latin typeface="宋体" panose="02010600030101010101" pitchFamily="2" charset="-122"/>
              </a:rPr>
              <a:t>家试点银行分别为：中行、建行、农行、 交行、招行、中信、花旗</a:t>
            </a:r>
            <a:endParaRPr lang="en-US" altLang="zh-CN" b="1" dirty="0" smtClean="0">
              <a:latin typeface="宋体" panose="02010600030101010101" pitchFamily="2" charset="-122"/>
            </a:endParaRPr>
          </a:p>
          <a:p>
            <a:pPr marL="0" indent="0" eaLnBrk="1" hangingPunct="1">
              <a:spcBef>
                <a:spcPct val="0"/>
              </a:spcBef>
              <a:buNone/>
            </a:pPr>
            <a:endParaRPr lang="en-US" altLang="zh-CN" b="1" dirty="0" smtClean="0">
              <a:latin typeface="宋体" panose="02010600030101010101" pitchFamily="2" charset="-122"/>
            </a:endParaRPr>
          </a:p>
          <a:p>
            <a:pPr marL="0" indent="0" eaLnBrk="1" hangingPunct="1">
              <a:spcBef>
                <a:spcPct val="0"/>
              </a:spcBef>
              <a:buNone/>
            </a:pPr>
            <a:endParaRPr lang="zh-CN" altLang="en-US" sz="3300" b="1" dirty="0">
              <a:latin typeface="宋体" panose="02010600030101010101" pitchFamily="2" charset="-122"/>
            </a:endParaRPr>
          </a:p>
        </p:txBody>
      </p:sp>
      <p:grpSp>
        <p:nvGrpSpPr>
          <p:cNvPr id="2" name="组合 7"/>
          <p:cNvGrpSpPr>
            <a:grpSpLocks/>
          </p:cNvGrpSpPr>
          <p:nvPr/>
        </p:nvGrpSpPr>
        <p:grpSpPr bwMode="auto">
          <a:xfrm>
            <a:off x="-1295400" y="1231106"/>
            <a:ext cx="2847975" cy="2847975"/>
            <a:chOff x="-1898469" y="2299063"/>
            <a:chExt cx="3796937" cy="3796937"/>
          </a:xfrm>
        </p:grpSpPr>
        <p:sp>
          <p:nvSpPr>
            <p:cNvPr id="9" name="不完整圆 3">
              <a:extLst>
                <a:ext uri="{FF2B5EF4-FFF2-40B4-BE49-F238E27FC236}"/>
              </a:extLst>
            </p:cNvPr>
            <p:cNvSpPr/>
            <p:nvPr/>
          </p:nvSpPr>
          <p:spPr>
            <a:xfrm rot="16200000">
              <a:off x="-1481866" y="2662373"/>
              <a:ext cx="2963731" cy="2963731"/>
            </a:xfrm>
            <a:prstGeom prst="pie">
              <a:avLst>
                <a:gd name="adj1" fmla="val 0"/>
                <a:gd name="adj2" fmla="val 10802515"/>
              </a:avLst>
            </a:prstGeom>
            <a:gradFill flip="none" rotWithShape="1">
              <a:gsLst>
                <a:gs pos="2286">
                  <a:srgbClr val="D9F6FB"/>
                </a:gs>
                <a:gs pos="100000">
                  <a:srgbClr val="BEF0F8"/>
                </a:gs>
                <a:gs pos="100000">
                  <a:srgbClr val="BEF0F8">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endParaRPr>
            </a:p>
          </p:txBody>
        </p:sp>
        <p:sp>
          <p:nvSpPr>
            <p:cNvPr id="10" name="空心弧 9">
              <a:extLst>
                <a:ext uri="{FF2B5EF4-FFF2-40B4-BE49-F238E27FC236}"/>
              </a:extLst>
            </p:cNvPr>
            <p:cNvSpPr/>
            <p:nvPr/>
          </p:nvSpPr>
          <p:spPr>
            <a:xfrm rot="5400000">
              <a:off x="-1898469" y="2299063"/>
              <a:ext cx="3796937" cy="3796937"/>
            </a:xfrm>
            <a:prstGeom prst="blockArc">
              <a:avLst>
                <a:gd name="adj1" fmla="val 10800000"/>
                <a:gd name="adj2" fmla="val 50061"/>
                <a:gd name="adj3" fmla="val 2746"/>
              </a:avLst>
            </a:prstGeom>
            <a:solidFill>
              <a:srgbClr val="D5D5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endParaRPr>
            </a:p>
          </p:txBody>
        </p:sp>
      </p:grpSp>
      <p:pic>
        <p:nvPicPr>
          <p:cNvPr id="11" name="Picture 2">
            <a:extLst>
              <a:ext uri="{FF2B5EF4-FFF2-40B4-BE49-F238E27FC236}"/>
            </a:extLst>
          </p:cNvPr>
          <p:cNvPicPr>
            <a:picLocks noChangeAspect="1" noChangeArrowheads="1"/>
          </p:cNvPicPr>
          <p:nvPr/>
        </p:nvPicPr>
        <p:blipFill rotWithShape="1">
          <a:blip r:embed="rId4">
            <a:duotone>
              <a:schemeClr val="accent1">
                <a:shade val="45000"/>
                <a:satMod val="135000"/>
              </a:schemeClr>
              <a:prstClr val="white"/>
            </a:duotone>
            <a:extLst>
              <a:ext uri="{28A0092B-C50C-407E-A947-70E740481C1C}">
                <a14:useLocalDpi xmlns:a14="http://schemas.microsoft.com/office/drawing/2010/main" xmlns="" val="0"/>
              </a:ext>
            </a:extLst>
          </a:blip>
          <a:srcRect l="24826" r="49574" b="65179"/>
          <a:stretch/>
        </p:blipFill>
        <p:spPr bwMode="auto">
          <a:xfrm>
            <a:off x="1350614" y="1882609"/>
            <a:ext cx="674282" cy="643418"/>
          </a:xfrm>
          <a:prstGeom prst="rect">
            <a:avLst/>
          </a:prstGeom>
          <a:noFill/>
          <a:extLst>
            <a:ext uri="{909E8E84-426E-40DD-AFC4-6F175D3DCCD1}">
              <a14:hiddenFill xmlns:a14="http://schemas.microsoft.com/office/drawing/2010/main" xmlns="">
                <a:solidFill>
                  <a:srgbClr val="FFFFFF"/>
                </a:solidFill>
              </a14:hiddenFill>
            </a:ext>
          </a:extLst>
        </p:spPr>
      </p:pic>
      <p:pic>
        <p:nvPicPr>
          <p:cNvPr id="14" name="Picture 2">
            <a:extLst>
              <a:ext uri="{FF2B5EF4-FFF2-40B4-BE49-F238E27FC236}"/>
            </a:extLst>
          </p:cNvPr>
          <p:cNvPicPr>
            <a:picLocks noChangeAspect="1" noChangeArrowheads="1"/>
          </p:cNvPicPr>
          <p:nvPr/>
        </p:nvPicPr>
        <p:blipFill rotWithShape="1">
          <a:blip r:embed="rId5">
            <a:duotone>
              <a:schemeClr val="accent1">
                <a:shade val="45000"/>
                <a:satMod val="135000"/>
              </a:schemeClr>
              <a:prstClr val="white"/>
            </a:duotone>
            <a:extLst>
              <a:ext uri="{28A0092B-C50C-407E-A947-70E740481C1C}">
                <a14:useLocalDpi xmlns:a14="http://schemas.microsoft.com/office/drawing/2010/main" xmlns="" val="0"/>
              </a:ext>
            </a:extLst>
          </a:blip>
          <a:srcRect l="76031" b="66686"/>
          <a:stretch/>
        </p:blipFill>
        <p:spPr bwMode="auto">
          <a:xfrm>
            <a:off x="872060" y="3591123"/>
            <a:ext cx="631332" cy="615582"/>
          </a:xfrm>
          <a:prstGeom prst="rect">
            <a:avLst/>
          </a:prstGeom>
          <a:noFill/>
          <a:extLst>
            <a:ext uri="{909E8E84-426E-40DD-AFC4-6F175D3DCCD1}">
              <a14:hiddenFill xmlns:a14="http://schemas.microsoft.com/office/drawing/2010/main" xmlns="">
                <a:solidFill>
                  <a:srgbClr val="FFFFFF"/>
                </a:solidFill>
              </a14:hiddenFill>
            </a:ext>
          </a:extLst>
        </p:spPr>
      </p:pic>
      <p:pic>
        <p:nvPicPr>
          <p:cNvPr id="15" name="Picture 2">
            <a:extLst>
              <a:ext uri="{FF2B5EF4-FFF2-40B4-BE49-F238E27FC236}"/>
            </a:extLst>
          </p:cNvPr>
          <p:cNvPicPr>
            <a:picLocks noChangeAspect="1" noChangeArrowheads="1"/>
          </p:cNvPicPr>
          <p:nvPr/>
        </p:nvPicPr>
        <p:blipFill rotWithShape="1">
          <a:blip r:embed="rId6">
            <a:duotone>
              <a:schemeClr val="accent1">
                <a:shade val="45000"/>
                <a:satMod val="135000"/>
              </a:schemeClr>
              <a:prstClr val="white"/>
            </a:duotone>
            <a:extLst>
              <a:ext uri="{28A0092B-C50C-407E-A947-70E740481C1C}">
                <a14:useLocalDpi xmlns:a14="http://schemas.microsoft.com/office/drawing/2010/main" xmlns="" val="0"/>
              </a:ext>
            </a:extLst>
          </a:blip>
          <a:srcRect l="50674" r="24711" b="66338"/>
          <a:stretch/>
        </p:blipFill>
        <p:spPr bwMode="auto">
          <a:xfrm>
            <a:off x="1353951" y="2791986"/>
            <a:ext cx="648347" cy="622003"/>
          </a:xfrm>
          <a:prstGeom prst="rect">
            <a:avLst/>
          </a:prstGeom>
          <a:noFill/>
          <a:extLst>
            <a:ext uri="{909E8E84-426E-40DD-AFC4-6F175D3DCCD1}">
              <a14:hiddenFill xmlns:a14="http://schemas.microsoft.com/office/drawing/2010/main" xmlns="">
                <a:solidFill>
                  <a:srgbClr val="FFFFFF"/>
                </a:solidFill>
              </a14:hiddenFill>
            </a:ext>
          </a:extLst>
        </p:spPr>
      </p:pic>
      <p:pic>
        <p:nvPicPr>
          <p:cNvPr id="16" name="Picture 2"/>
          <p:cNvPicPr>
            <a:picLocks noChangeAspect="1" noChangeArrowheads="1"/>
          </p:cNvPicPr>
          <p:nvPr/>
        </p:nvPicPr>
        <p:blipFill>
          <a:blip r:embed="rId7"/>
          <a:srcRect r="75385" b="65179"/>
          <a:stretch>
            <a:fillRect/>
          </a:stretch>
        </p:blipFill>
        <p:spPr bwMode="auto">
          <a:xfrm>
            <a:off x="837009" y="1071562"/>
            <a:ext cx="647700" cy="644129"/>
          </a:xfrm>
          <a:prstGeom prst="rect">
            <a:avLst/>
          </a:prstGeom>
          <a:noFill/>
          <a:ln w="9525">
            <a:noFill/>
            <a:miter lim="800000"/>
            <a:headEnd/>
            <a:tailEnd/>
          </a:ln>
        </p:spPr>
      </p:pic>
      <p:pic>
        <p:nvPicPr>
          <p:cNvPr id="17" name="Picture 4"/>
          <p:cNvPicPr>
            <a:picLocks noChangeAspect="1" noChangeArrowheads="1"/>
          </p:cNvPicPr>
          <p:nvPr/>
        </p:nvPicPr>
        <p:blipFill>
          <a:blip r:embed="rId8" cstate="print">
            <a:clrChange>
              <a:clrFrom>
                <a:srgbClr val="F6F6F6"/>
              </a:clrFrom>
              <a:clrTo>
                <a:srgbClr val="F6F6F6">
                  <a:alpha val="0"/>
                </a:srgbClr>
              </a:clrTo>
            </a:clrChange>
          </a:blip>
          <a:srcRect/>
          <a:stretch>
            <a:fillRect/>
          </a:stretch>
        </p:blipFill>
        <p:spPr bwMode="auto">
          <a:xfrm>
            <a:off x="2586038" y="1814528"/>
            <a:ext cx="435768" cy="458684"/>
          </a:xfrm>
          <a:prstGeom prst="rect">
            <a:avLst/>
          </a:prstGeom>
          <a:noFill/>
          <a:ln w="9525">
            <a:noFill/>
            <a:miter lim="800000"/>
            <a:headEnd/>
            <a:tailEnd/>
          </a:ln>
        </p:spPr>
      </p:pic>
      <p:sp>
        <p:nvSpPr>
          <p:cNvPr id="19" name="灯片编号占位符 18"/>
          <p:cNvSpPr>
            <a:spLocks noGrp="1"/>
          </p:cNvSpPr>
          <p:nvPr>
            <p:ph type="sldNum" sz="quarter" idx="12"/>
          </p:nvPr>
        </p:nvSpPr>
        <p:spPr/>
        <p:txBody>
          <a:bodyPr/>
          <a:lstStyle/>
          <a:p>
            <a:pPr lvl="0" eaLnBrk="1" hangingPunct="1">
              <a:buNone/>
            </a:pPr>
            <a:fld id="{9A0DB2DC-4C9A-4742-B13C-FB6460FD3503}" type="slidenum">
              <a:rPr lang="zh-CN" altLang="en-US" smtClean="0">
                <a:latin typeface="Arial" panose="020B0604020202020204" pitchFamily="34" charset="0"/>
              </a:rPr>
              <a:pPr lvl="0" eaLnBrk="1" hangingPunct="1">
                <a:buNone/>
              </a:pPr>
              <a:t>4</a:t>
            </a:fld>
            <a:endParaRPr lang="zh-CN" altLang="en-US" dirty="0">
              <a:latin typeface="Arial" panose="020B0604020202020204"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par>
                                <p:cTn id="14" presetID="53" presetClass="entr" presetSubtype="16"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500" fill="hold"/>
                                        <p:tgtEl>
                                          <p:spTgt spid="11"/>
                                        </p:tgtEl>
                                        <p:attrNameLst>
                                          <p:attrName>ppt_w</p:attrName>
                                        </p:attrNameLst>
                                      </p:cBhvr>
                                      <p:tavLst>
                                        <p:tav tm="0">
                                          <p:val>
                                            <p:fltVal val="0"/>
                                          </p:val>
                                        </p:tav>
                                        <p:tav tm="100000">
                                          <p:val>
                                            <p:strVal val="#ppt_w"/>
                                          </p:val>
                                        </p:tav>
                                      </p:tavLst>
                                    </p:anim>
                                    <p:anim calcmode="lin" valueType="num">
                                      <p:cBhvr>
                                        <p:cTn id="17" dur="500" fill="hold"/>
                                        <p:tgtEl>
                                          <p:spTgt spid="11"/>
                                        </p:tgtEl>
                                        <p:attrNameLst>
                                          <p:attrName>ppt_h</p:attrName>
                                        </p:attrNameLst>
                                      </p:cBhvr>
                                      <p:tavLst>
                                        <p:tav tm="0">
                                          <p:val>
                                            <p:fltVal val="0"/>
                                          </p:val>
                                        </p:tav>
                                        <p:tav tm="100000">
                                          <p:val>
                                            <p:strVal val="#ppt_h"/>
                                          </p:val>
                                        </p:tav>
                                      </p:tavLst>
                                    </p:anim>
                                    <p:animEffect transition="in" filter="fade">
                                      <p:cBhvr>
                                        <p:cTn id="18" dur="500"/>
                                        <p:tgtEl>
                                          <p:spTgt spid="11"/>
                                        </p:tgtEl>
                                      </p:cBhvr>
                                    </p:animEffect>
                                  </p:childTnLst>
                                </p:cTn>
                              </p:par>
                              <p:par>
                                <p:cTn id="19" presetID="53" presetClass="entr" presetSubtype="16"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animEffect transition="in" filter="fade">
                                      <p:cBhvr>
                                        <p:cTn id="23" dur="500"/>
                                        <p:tgtEl>
                                          <p:spTgt spid="15"/>
                                        </p:tgtEl>
                                      </p:cBhvr>
                                    </p:animEffect>
                                  </p:childTnLst>
                                </p:cTn>
                              </p:par>
                              <p:par>
                                <p:cTn id="24" presetID="53" presetClass="entr" presetSubtype="16"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p:cTn id="26" dur="500" fill="hold"/>
                                        <p:tgtEl>
                                          <p:spTgt spid="14"/>
                                        </p:tgtEl>
                                        <p:attrNameLst>
                                          <p:attrName>ppt_w</p:attrName>
                                        </p:attrNameLst>
                                      </p:cBhvr>
                                      <p:tavLst>
                                        <p:tav tm="0">
                                          <p:val>
                                            <p:fltVal val="0"/>
                                          </p:val>
                                        </p:tav>
                                        <p:tav tm="100000">
                                          <p:val>
                                            <p:strVal val="#ppt_w"/>
                                          </p:val>
                                        </p:tav>
                                      </p:tavLst>
                                    </p:anim>
                                    <p:anim calcmode="lin" valueType="num">
                                      <p:cBhvr>
                                        <p:cTn id="27" dur="500" fill="hold"/>
                                        <p:tgtEl>
                                          <p:spTgt spid="14"/>
                                        </p:tgtEl>
                                        <p:attrNameLst>
                                          <p:attrName>ppt_h</p:attrName>
                                        </p:attrNameLst>
                                      </p:cBhvr>
                                      <p:tavLst>
                                        <p:tav tm="0">
                                          <p:val>
                                            <p:fltVal val="0"/>
                                          </p:val>
                                        </p:tav>
                                        <p:tav tm="100000">
                                          <p:val>
                                            <p:strVal val="#ppt_h"/>
                                          </p:val>
                                        </p:tav>
                                      </p:tavLst>
                                    </p:anim>
                                    <p:animEffect transition="in" filter="fade">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p:cNvPicPr>
            <a:picLocks noChangeAspect="1"/>
          </p:cNvPicPr>
          <p:nvPr/>
        </p:nvPicPr>
        <p:blipFill>
          <a:blip r:embed="rId2"/>
          <a:stretch>
            <a:fillRect/>
          </a:stretch>
        </p:blipFill>
        <p:spPr>
          <a:xfrm>
            <a:off x="10717" y="4531519"/>
            <a:ext cx="8268890" cy="601266"/>
          </a:xfrm>
          <a:prstGeom prst="rect">
            <a:avLst/>
          </a:prstGeom>
          <a:noFill/>
          <a:ln w="9525">
            <a:noFill/>
          </a:ln>
        </p:spPr>
      </p:pic>
      <p:pic>
        <p:nvPicPr>
          <p:cNvPr id="6147" name="Picture 5"/>
          <p:cNvPicPr>
            <a:picLocks noChangeAspect="1"/>
          </p:cNvPicPr>
          <p:nvPr/>
        </p:nvPicPr>
        <p:blipFill>
          <a:blip r:embed="rId3"/>
          <a:stretch>
            <a:fillRect/>
          </a:stretch>
        </p:blipFill>
        <p:spPr>
          <a:xfrm>
            <a:off x="8279606" y="4538662"/>
            <a:ext cx="890588" cy="586979"/>
          </a:xfrm>
          <a:prstGeom prst="rect">
            <a:avLst/>
          </a:prstGeom>
          <a:noFill/>
          <a:ln w="9525">
            <a:noFill/>
          </a:ln>
        </p:spPr>
      </p:pic>
      <p:sp>
        <p:nvSpPr>
          <p:cNvPr id="6148" name="内容占位符 2"/>
          <p:cNvSpPr>
            <a:spLocks noGrp="1"/>
          </p:cNvSpPr>
          <p:nvPr>
            <p:ph type="subTitle" idx="1"/>
          </p:nvPr>
        </p:nvSpPr>
        <p:spPr>
          <a:xfrm>
            <a:off x="457200" y="272653"/>
            <a:ext cx="8072438" cy="3948113"/>
          </a:xfrm>
        </p:spPr>
        <p:txBody>
          <a:bodyPr vert="horz" wrap="square" lIns="68580" tIns="34290" rIns="68580" bIns="34290" anchor="t"/>
          <a:lstStyle/>
          <a:p>
            <a:pPr algn="l" eaLnBrk="1" hangingPunct="1">
              <a:lnSpc>
                <a:spcPct val="200000"/>
              </a:lnSpc>
              <a:spcBef>
                <a:spcPct val="0"/>
              </a:spcBef>
            </a:pPr>
            <a:r>
              <a:rPr lang="en-US" altLang="zh-CN" sz="2700" dirty="0">
                <a:latin typeface="宋体" panose="02010600030101010101" pitchFamily="2" charset="-122"/>
                <a:sym typeface="宋体" panose="02010600030101010101" pitchFamily="2" charset="-122"/>
              </a:rPr>
              <a:t>   </a:t>
            </a:r>
            <a:endParaRPr lang="zh-CN" altLang="en-US" sz="2700" dirty="0">
              <a:latin typeface="宋体" panose="02010600030101010101" pitchFamily="2" charset="-122"/>
              <a:sym typeface="宋体" panose="02010600030101010101" pitchFamily="2" charset="-122"/>
            </a:endParaRPr>
          </a:p>
          <a:p>
            <a:pPr algn="l" eaLnBrk="1" hangingPunct="1">
              <a:lnSpc>
                <a:spcPct val="200000"/>
              </a:lnSpc>
              <a:spcBef>
                <a:spcPct val="0"/>
              </a:spcBef>
            </a:pPr>
            <a:r>
              <a:rPr lang="zh-CN" altLang="en-US" sz="2700" dirty="0">
                <a:latin typeface="宋体" panose="02010600030101010101" pitchFamily="2" charset="-122"/>
                <a:sym typeface="宋体" panose="02010600030101010101" pitchFamily="2" charset="-122"/>
              </a:rPr>
              <a:t>   </a:t>
            </a:r>
          </a:p>
        </p:txBody>
      </p:sp>
      <p:sp>
        <p:nvSpPr>
          <p:cNvPr id="6149" name="TextBox 20"/>
          <p:cNvSpPr/>
          <p:nvPr/>
        </p:nvSpPr>
        <p:spPr>
          <a:xfrm>
            <a:off x="1516377" y="1052095"/>
            <a:ext cx="8403431" cy="1638910"/>
          </a:xfrm>
          <a:prstGeom prst="rect">
            <a:avLst/>
          </a:prstGeom>
          <a:noFill/>
          <a:ln w="9525">
            <a:noFill/>
          </a:ln>
        </p:spPr>
        <p:txBody>
          <a:bodyPr wrap="square" lIns="68580" tIns="34290" rIns="68580" bIns="34290">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marL="0" indent="0" eaLnBrk="1" hangingPunct="1">
              <a:spcBef>
                <a:spcPct val="0"/>
              </a:spcBef>
              <a:buNone/>
            </a:pPr>
            <a:r>
              <a:rPr lang="zh-CN" altLang="en-US" sz="3000" b="1" dirty="0" smtClean="0">
                <a:latin typeface="宋体" panose="02010600030101010101" pitchFamily="2" charset="-122"/>
                <a:ea typeface="微软雅黑" panose="020B0503020204020204" pitchFamily="34" charset="-122"/>
                <a:sym typeface="宋体" panose="02010600030101010101" pitchFamily="2" charset="-122"/>
              </a:rPr>
              <a:t>试点</a:t>
            </a:r>
            <a:r>
              <a:rPr lang="zh-CN" altLang="en-US" sz="3000" b="1" dirty="0" smtClean="0">
                <a:latin typeface="宋体" panose="02010600030101010101" pitchFamily="2" charset="-122"/>
                <a:ea typeface="微软雅黑" panose="020B0503020204020204" pitchFamily="34" charset="-122"/>
                <a:sym typeface="宋体" panose="02010600030101010101" pitchFamily="2" charset="-122"/>
              </a:rPr>
              <a:t>企业备案条件</a:t>
            </a:r>
            <a:endParaRPr lang="zh-CN" altLang="en-US" sz="3000" b="1" dirty="0" smtClean="0">
              <a:latin typeface="宋体" panose="02010600030101010101" pitchFamily="2" charset="-122"/>
              <a:ea typeface="微软雅黑" panose="020B0503020204020204" pitchFamily="34" charset="-122"/>
              <a:sym typeface="宋体" panose="02010600030101010101" pitchFamily="2" charset="-122"/>
            </a:endParaRPr>
          </a:p>
          <a:p>
            <a:pPr marL="0" indent="0" eaLnBrk="1" hangingPunct="1">
              <a:spcBef>
                <a:spcPct val="0"/>
              </a:spcBef>
              <a:buNone/>
            </a:pPr>
            <a:endParaRPr lang="zh-CN" altLang="en-US" sz="3600" b="1" dirty="0">
              <a:solidFill>
                <a:srgbClr val="2D6398"/>
              </a:solidFill>
              <a:latin typeface="微软雅黑" panose="020B0503020204020204" pitchFamily="34" charset="-122"/>
              <a:ea typeface="微软雅黑" panose="020B0503020204020204" pitchFamily="34" charset="-122"/>
            </a:endParaRPr>
          </a:p>
          <a:p>
            <a:pPr marL="0" indent="0" eaLnBrk="1" hangingPunct="1">
              <a:spcBef>
                <a:spcPct val="0"/>
              </a:spcBef>
              <a:buNone/>
            </a:pPr>
            <a:endParaRPr lang="zh-CN" altLang="en-US" sz="3600" b="1" dirty="0">
              <a:solidFill>
                <a:srgbClr val="2D6398"/>
              </a:solidFill>
              <a:latin typeface="微软雅黑" panose="020B0503020204020204" pitchFamily="34" charset="-122"/>
              <a:ea typeface="微软雅黑" panose="020B0503020204020204" pitchFamily="34" charset="-122"/>
            </a:endParaRPr>
          </a:p>
        </p:txBody>
      </p:sp>
      <p:sp>
        <p:nvSpPr>
          <p:cNvPr id="6151" name="TextBox 30"/>
          <p:cNvSpPr/>
          <p:nvPr/>
        </p:nvSpPr>
        <p:spPr>
          <a:xfrm>
            <a:off x="2021775" y="1702925"/>
            <a:ext cx="6973784" cy="3116238"/>
          </a:xfrm>
          <a:prstGeom prst="rect">
            <a:avLst/>
          </a:prstGeom>
          <a:noFill/>
          <a:ln w="9525">
            <a:noFill/>
          </a:ln>
        </p:spPr>
        <p:txBody>
          <a:bodyPr wrap="square" lIns="68580" tIns="34290" rIns="68580" bIns="34290">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r>
              <a:rPr lang="zh-CN" altLang="en-US" sz="1800" dirty="0" smtClean="0"/>
              <a:t>（一）企业原则上</a:t>
            </a:r>
            <a:r>
              <a:rPr lang="zh-CN" altLang="en-US" sz="1800" b="1" dirty="0" smtClean="0"/>
              <a:t>在试点银行持续办理经常项目外汇收支业务两年以上 ，</a:t>
            </a:r>
            <a:r>
              <a:rPr lang="zh-CN" altLang="en-US" sz="1800" dirty="0" smtClean="0"/>
              <a:t>具备真实的试点业务需求。</a:t>
            </a:r>
            <a:endParaRPr lang="en-US" altLang="zh-CN" sz="1800" dirty="0" smtClean="0"/>
          </a:p>
          <a:p>
            <a:pPr>
              <a:buNone/>
            </a:pPr>
            <a:r>
              <a:rPr lang="zh-CN" altLang="en-US" sz="1800" dirty="0" smtClean="0"/>
              <a:t>    实行财务集中管理的集团型企业申请试点，应由一家在深圳地区内注册的成员企业（以下简称主办企业）向试点银行统一申请主办企业原则上在试点银行持续办理经常项目外汇收支业务两年以上；申请试点的集团内其他成员企业应纳入集团内部的财务集中管理但可不在试点银行持续办理经常项目外汇收支业务两年以上。</a:t>
            </a:r>
          </a:p>
          <a:p>
            <a:pPr>
              <a:buNone/>
            </a:pPr>
            <a:endParaRPr lang="zh-CN" altLang="en-US" sz="2100" dirty="0" smtClean="0"/>
          </a:p>
          <a:p>
            <a:pPr>
              <a:buNone/>
            </a:pPr>
            <a:endParaRPr lang="zh-CN" altLang="en-US" sz="2100" dirty="0" smtClean="0"/>
          </a:p>
        </p:txBody>
      </p:sp>
      <p:grpSp>
        <p:nvGrpSpPr>
          <p:cNvPr id="2" name="组合 7"/>
          <p:cNvGrpSpPr>
            <a:grpSpLocks/>
          </p:cNvGrpSpPr>
          <p:nvPr/>
        </p:nvGrpSpPr>
        <p:grpSpPr bwMode="auto">
          <a:xfrm>
            <a:off x="-1295400" y="1231106"/>
            <a:ext cx="2847975" cy="2847975"/>
            <a:chOff x="-1898469" y="2299063"/>
            <a:chExt cx="3796937" cy="3796937"/>
          </a:xfrm>
        </p:grpSpPr>
        <p:sp>
          <p:nvSpPr>
            <p:cNvPr id="9" name="不完整圆 3">
              <a:extLst>
                <a:ext uri="{FF2B5EF4-FFF2-40B4-BE49-F238E27FC236}"/>
              </a:extLst>
            </p:cNvPr>
            <p:cNvSpPr/>
            <p:nvPr/>
          </p:nvSpPr>
          <p:spPr>
            <a:xfrm rot="16200000">
              <a:off x="-1481866" y="2662373"/>
              <a:ext cx="2963731" cy="2963731"/>
            </a:xfrm>
            <a:prstGeom prst="pie">
              <a:avLst>
                <a:gd name="adj1" fmla="val 0"/>
                <a:gd name="adj2" fmla="val 10802515"/>
              </a:avLst>
            </a:prstGeom>
            <a:gradFill flip="none" rotWithShape="1">
              <a:gsLst>
                <a:gs pos="2286">
                  <a:srgbClr val="D9F6FB"/>
                </a:gs>
                <a:gs pos="100000">
                  <a:srgbClr val="BEF0F8"/>
                </a:gs>
                <a:gs pos="100000">
                  <a:srgbClr val="BEF0F8">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endParaRPr>
            </a:p>
          </p:txBody>
        </p:sp>
        <p:sp>
          <p:nvSpPr>
            <p:cNvPr id="10" name="空心弧 9">
              <a:extLst>
                <a:ext uri="{FF2B5EF4-FFF2-40B4-BE49-F238E27FC236}"/>
              </a:extLst>
            </p:cNvPr>
            <p:cNvSpPr/>
            <p:nvPr/>
          </p:nvSpPr>
          <p:spPr>
            <a:xfrm rot="5400000">
              <a:off x="-1898469" y="2299063"/>
              <a:ext cx="3796937" cy="3796937"/>
            </a:xfrm>
            <a:prstGeom prst="blockArc">
              <a:avLst>
                <a:gd name="adj1" fmla="val 10800000"/>
                <a:gd name="adj2" fmla="val 50061"/>
                <a:gd name="adj3" fmla="val 2746"/>
              </a:avLst>
            </a:prstGeom>
            <a:solidFill>
              <a:srgbClr val="D5D5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endParaRPr>
            </a:p>
          </p:txBody>
        </p:sp>
      </p:grpSp>
      <p:pic>
        <p:nvPicPr>
          <p:cNvPr id="14" name="Picture 2">
            <a:extLst>
              <a:ext uri="{FF2B5EF4-FFF2-40B4-BE49-F238E27FC236}"/>
            </a:extLst>
          </p:cNvPr>
          <p:cNvPicPr>
            <a:picLocks noChangeAspect="1" noChangeArrowheads="1"/>
          </p:cNvPicPr>
          <p:nvPr/>
        </p:nvPicPr>
        <p:blipFill rotWithShape="1">
          <a:blip r:embed="rId4">
            <a:duotone>
              <a:schemeClr val="accent1">
                <a:shade val="45000"/>
                <a:satMod val="135000"/>
              </a:schemeClr>
              <a:prstClr val="white"/>
            </a:duotone>
            <a:extLst>
              <a:ext uri="{28A0092B-C50C-407E-A947-70E740481C1C}">
                <a14:useLocalDpi xmlns:a14="http://schemas.microsoft.com/office/drawing/2010/main" xmlns="" val="0"/>
              </a:ext>
            </a:extLst>
          </a:blip>
          <a:srcRect l="76031" b="66686"/>
          <a:stretch/>
        </p:blipFill>
        <p:spPr bwMode="auto">
          <a:xfrm>
            <a:off x="1354264" y="2808882"/>
            <a:ext cx="649559" cy="615582"/>
          </a:xfrm>
          <a:prstGeom prst="rect">
            <a:avLst/>
          </a:prstGeom>
          <a:noFill/>
          <a:extLst>
            <a:ext uri="{909E8E84-426E-40DD-AFC4-6F175D3DCCD1}">
              <a14:hiddenFill xmlns:a14="http://schemas.microsoft.com/office/drawing/2010/main" xmlns="">
                <a:solidFill>
                  <a:srgbClr val="FFFFFF"/>
                </a:solidFill>
              </a14:hiddenFill>
            </a:ext>
          </a:extLst>
        </p:spPr>
      </p:pic>
      <p:pic>
        <p:nvPicPr>
          <p:cNvPr id="15" name="Picture 2">
            <a:extLst>
              <a:ext uri="{FF2B5EF4-FFF2-40B4-BE49-F238E27FC236}"/>
            </a:extLst>
          </p:cNvPr>
          <p:cNvPicPr>
            <a:picLocks noChangeAspect="1" noChangeArrowheads="1"/>
          </p:cNvPicPr>
          <p:nvPr/>
        </p:nvPicPr>
        <p:blipFill rotWithShape="1">
          <a:blip r:embed="rId5">
            <a:duotone>
              <a:schemeClr val="accent1">
                <a:shade val="45000"/>
                <a:satMod val="135000"/>
              </a:schemeClr>
              <a:prstClr val="white"/>
            </a:duotone>
            <a:extLst>
              <a:ext uri="{28A0092B-C50C-407E-A947-70E740481C1C}">
                <a14:useLocalDpi xmlns:a14="http://schemas.microsoft.com/office/drawing/2010/main" xmlns="" val="0"/>
              </a:ext>
            </a:extLst>
          </a:blip>
          <a:srcRect l="50674" r="24711" b="66338"/>
          <a:stretch/>
        </p:blipFill>
        <p:spPr bwMode="auto">
          <a:xfrm>
            <a:off x="1353951" y="1859727"/>
            <a:ext cx="648347" cy="622003"/>
          </a:xfrm>
          <a:prstGeom prst="rect">
            <a:avLst/>
          </a:prstGeom>
          <a:noFill/>
          <a:extLst>
            <a:ext uri="{909E8E84-426E-40DD-AFC4-6F175D3DCCD1}">
              <a14:hiddenFill xmlns:a14="http://schemas.microsoft.com/office/drawing/2010/main" xmlns="">
                <a:solidFill>
                  <a:srgbClr val="FFFFFF"/>
                </a:solidFill>
              </a14:hiddenFill>
            </a:ext>
          </a:extLst>
        </p:spPr>
      </p:pic>
      <p:pic>
        <p:nvPicPr>
          <p:cNvPr id="18" name="Picture 2"/>
          <p:cNvPicPr>
            <a:picLocks noChangeAspect="1" noChangeArrowheads="1"/>
          </p:cNvPicPr>
          <p:nvPr/>
        </p:nvPicPr>
        <p:blipFill>
          <a:blip r:embed="rId6"/>
          <a:srcRect l="24826" r="49574" b="65179"/>
          <a:stretch>
            <a:fillRect/>
          </a:stretch>
        </p:blipFill>
        <p:spPr bwMode="auto">
          <a:xfrm>
            <a:off x="775097" y="1050131"/>
            <a:ext cx="675084" cy="644129"/>
          </a:xfrm>
          <a:prstGeom prst="rect">
            <a:avLst/>
          </a:prstGeom>
          <a:noFill/>
          <a:ln w="9525">
            <a:noFill/>
            <a:miter lim="800000"/>
            <a:headEnd/>
            <a:tailEnd/>
          </a:ln>
        </p:spPr>
      </p:pic>
      <p:pic>
        <p:nvPicPr>
          <p:cNvPr id="19" name="Picture 2">
            <a:extLst>
              <a:ext uri="{FF2B5EF4-FFF2-40B4-BE49-F238E27FC236}"/>
            </a:extLst>
          </p:cNvPr>
          <p:cNvPicPr>
            <a:picLocks noChangeAspect="1" noChangeArrowheads="1"/>
          </p:cNvPicPr>
          <p:nvPr/>
        </p:nvPicPr>
        <p:blipFill rotWithShape="1">
          <a:blip r:embed="rId7">
            <a:duotone>
              <a:schemeClr val="bg2">
                <a:shade val="45000"/>
                <a:satMod val="135000"/>
              </a:schemeClr>
              <a:prstClr val="white"/>
            </a:duotone>
            <a:extLst>
              <a:ext uri="{28A0092B-C50C-407E-A947-70E740481C1C}">
                <a14:useLocalDpi xmlns:a14="http://schemas.microsoft.com/office/drawing/2010/main" xmlns="" val="0"/>
              </a:ext>
            </a:extLst>
          </a:blip>
          <a:srcRect r="75385" b="65179"/>
          <a:stretch/>
        </p:blipFill>
        <p:spPr bwMode="auto">
          <a:xfrm>
            <a:off x="836928" y="3605680"/>
            <a:ext cx="648347" cy="643418"/>
          </a:xfrm>
          <a:prstGeom prst="rect">
            <a:avLst/>
          </a:prstGeom>
          <a:noFill/>
          <a:extLst>
            <a:ext uri="{909E8E84-426E-40DD-AFC4-6F175D3DCCD1}">
              <a14:hiddenFill xmlns:a14="http://schemas.microsoft.com/office/drawing/2010/main" xmlns="">
                <a:solidFill>
                  <a:srgbClr val="FFFFFF"/>
                </a:solidFill>
              </a14:hiddenFill>
            </a:ext>
          </a:extLst>
        </p:spPr>
      </p:pic>
      <p:sp>
        <p:nvSpPr>
          <p:cNvPr id="20" name="灯片编号占位符 19"/>
          <p:cNvSpPr>
            <a:spLocks noGrp="1"/>
          </p:cNvSpPr>
          <p:nvPr>
            <p:ph type="sldNum" sz="quarter" idx="12"/>
          </p:nvPr>
        </p:nvSpPr>
        <p:spPr/>
        <p:txBody>
          <a:bodyPr/>
          <a:lstStyle/>
          <a:p>
            <a:pPr lvl="0" eaLnBrk="1" hangingPunct="1">
              <a:buNone/>
            </a:pPr>
            <a:fld id="{9A0DB2DC-4C9A-4742-B13C-FB6460FD3503}" type="slidenum">
              <a:rPr lang="zh-CN" altLang="en-US" smtClean="0">
                <a:latin typeface="Arial" panose="020B0604020202020204" pitchFamily="34" charset="0"/>
              </a:rPr>
              <a:pPr lvl="0" eaLnBrk="1" hangingPunct="1">
                <a:buNone/>
              </a:pPr>
              <a:t>5</a:t>
            </a:fld>
            <a:endParaRPr lang="zh-CN" altLang="en-US" dirty="0">
              <a:latin typeface="Arial" panose="020B0604020202020204"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500"/>
                                        <p:tgtEl>
                                          <p:spTgt spid="2"/>
                                        </p:tgtEl>
                                      </p:cBhvr>
                                    </p:animEffect>
                                  </p:childTnLst>
                                </p:cTn>
                              </p:par>
                              <p:par>
                                <p:cTn id="8" presetID="53" presetClass="entr" presetSubtype="16"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 calcmode="lin" valueType="num">
                                      <p:cBhvr>
                                        <p:cTn id="10" dur="500" fill="hold"/>
                                        <p:tgtEl>
                                          <p:spTgt spid="15"/>
                                        </p:tgtEl>
                                        <p:attrNameLst>
                                          <p:attrName>ppt_w</p:attrName>
                                        </p:attrNameLst>
                                      </p:cBhvr>
                                      <p:tavLst>
                                        <p:tav tm="0">
                                          <p:val>
                                            <p:fltVal val="0"/>
                                          </p:val>
                                        </p:tav>
                                        <p:tav tm="100000">
                                          <p:val>
                                            <p:strVal val="#ppt_w"/>
                                          </p:val>
                                        </p:tav>
                                      </p:tavLst>
                                    </p:anim>
                                    <p:anim calcmode="lin" valueType="num">
                                      <p:cBhvr>
                                        <p:cTn id="11" dur="500" fill="hold"/>
                                        <p:tgtEl>
                                          <p:spTgt spid="15"/>
                                        </p:tgtEl>
                                        <p:attrNameLst>
                                          <p:attrName>ppt_h</p:attrName>
                                        </p:attrNameLst>
                                      </p:cBhvr>
                                      <p:tavLst>
                                        <p:tav tm="0">
                                          <p:val>
                                            <p:fltVal val="0"/>
                                          </p:val>
                                        </p:tav>
                                        <p:tav tm="100000">
                                          <p:val>
                                            <p:strVal val="#ppt_h"/>
                                          </p:val>
                                        </p:tav>
                                      </p:tavLst>
                                    </p:anim>
                                    <p:animEffect transition="in" filter="fade">
                                      <p:cBhvr>
                                        <p:cTn id="12" dur="500"/>
                                        <p:tgtEl>
                                          <p:spTgt spid="15"/>
                                        </p:tgtEl>
                                      </p:cBhvr>
                                    </p:animEffect>
                                  </p:childTnLst>
                                </p:cTn>
                              </p:par>
                              <p:par>
                                <p:cTn id="13" presetID="53" presetClass="entr" presetSubtype="16"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ppt_w</p:attrName>
                                        </p:attrNameLst>
                                      </p:cBhvr>
                                      <p:tavLst>
                                        <p:tav tm="0">
                                          <p:val>
                                            <p:fltVal val="0"/>
                                          </p:val>
                                        </p:tav>
                                        <p:tav tm="100000">
                                          <p:val>
                                            <p:strVal val="#ppt_w"/>
                                          </p:val>
                                        </p:tav>
                                      </p:tavLst>
                                    </p:anim>
                                    <p:anim calcmode="lin" valueType="num">
                                      <p:cBhvr>
                                        <p:cTn id="16" dur="500" fill="hold"/>
                                        <p:tgtEl>
                                          <p:spTgt spid="14"/>
                                        </p:tgtEl>
                                        <p:attrNameLst>
                                          <p:attrName>ppt_h</p:attrName>
                                        </p:attrNameLst>
                                      </p:cBhvr>
                                      <p:tavLst>
                                        <p:tav tm="0">
                                          <p:val>
                                            <p:fltVal val="0"/>
                                          </p:val>
                                        </p:tav>
                                        <p:tav tm="100000">
                                          <p:val>
                                            <p:strVal val="#ppt_h"/>
                                          </p:val>
                                        </p:tav>
                                      </p:tavLst>
                                    </p:anim>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p:cNvPicPr>
            <a:picLocks noChangeAspect="1"/>
          </p:cNvPicPr>
          <p:nvPr/>
        </p:nvPicPr>
        <p:blipFill>
          <a:blip r:embed="rId2"/>
          <a:stretch>
            <a:fillRect/>
          </a:stretch>
        </p:blipFill>
        <p:spPr>
          <a:xfrm>
            <a:off x="10717" y="4531519"/>
            <a:ext cx="8268890" cy="601266"/>
          </a:xfrm>
          <a:prstGeom prst="rect">
            <a:avLst/>
          </a:prstGeom>
          <a:noFill/>
          <a:ln w="9525">
            <a:noFill/>
          </a:ln>
        </p:spPr>
      </p:pic>
      <p:pic>
        <p:nvPicPr>
          <p:cNvPr id="6147" name="Picture 5"/>
          <p:cNvPicPr>
            <a:picLocks noChangeAspect="1"/>
          </p:cNvPicPr>
          <p:nvPr/>
        </p:nvPicPr>
        <p:blipFill>
          <a:blip r:embed="rId3"/>
          <a:stretch>
            <a:fillRect/>
          </a:stretch>
        </p:blipFill>
        <p:spPr>
          <a:xfrm>
            <a:off x="8279606" y="4538662"/>
            <a:ext cx="890588" cy="586979"/>
          </a:xfrm>
          <a:prstGeom prst="rect">
            <a:avLst/>
          </a:prstGeom>
          <a:noFill/>
          <a:ln w="9525">
            <a:noFill/>
          </a:ln>
        </p:spPr>
      </p:pic>
      <p:sp>
        <p:nvSpPr>
          <p:cNvPr id="6148" name="内容占位符 2"/>
          <p:cNvSpPr>
            <a:spLocks noGrp="1"/>
          </p:cNvSpPr>
          <p:nvPr>
            <p:ph type="subTitle" idx="1"/>
          </p:nvPr>
        </p:nvSpPr>
        <p:spPr>
          <a:xfrm>
            <a:off x="457200" y="272653"/>
            <a:ext cx="8072438" cy="3948113"/>
          </a:xfrm>
        </p:spPr>
        <p:txBody>
          <a:bodyPr vert="horz" wrap="square" lIns="68580" tIns="34290" rIns="68580" bIns="34290" anchor="t"/>
          <a:lstStyle/>
          <a:p>
            <a:pPr algn="l" eaLnBrk="1" hangingPunct="1">
              <a:lnSpc>
                <a:spcPct val="200000"/>
              </a:lnSpc>
              <a:spcBef>
                <a:spcPct val="0"/>
              </a:spcBef>
            </a:pPr>
            <a:r>
              <a:rPr lang="en-US" altLang="zh-CN" sz="2700" dirty="0">
                <a:latin typeface="宋体" panose="02010600030101010101" pitchFamily="2" charset="-122"/>
                <a:sym typeface="宋体" panose="02010600030101010101" pitchFamily="2" charset="-122"/>
              </a:rPr>
              <a:t>   </a:t>
            </a:r>
            <a:endParaRPr lang="zh-CN" altLang="en-US" sz="2700" dirty="0">
              <a:latin typeface="宋体" panose="02010600030101010101" pitchFamily="2" charset="-122"/>
              <a:sym typeface="宋体" panose="02010600030101010101" pitchFamily="2" charset="-122"/>
            </a:endParaRPr>
          </a:p>
          <a:p>
            <a:pPr algn="l" eaLnBrk="1" hangingPunct="1">
              <a:lnSpc>
                <a:spcPct val="200000"/>
              </a:lnSpc>
              <a:spcBef>
                <a:spcPct val="0"/>
              </a:spcBef>
            </a:pPr>
            <a:r>
              <a:rPr lang="zh-CN" altLang="en-US" sz="2700" dirty="0">
                <a:latin typeface="宋体" panose="02010600030101010101" pitchFamily="2" charset="-122"/>
                <a:sym typeface="宋体" panose="02010600030101010101" pitchFamily="2" charset="-122"/>
              </a:rPr>
              <a:t>   </a:t>
            </a:r>
          </a:p>
        </p:txBody>
      </p:sp>
      <p:sp>
        <p:nvSpPr>
          <p:cNvPr id="6149" name="TextBox 20"/>
          <p:cNvSpPr/>
          <p:nvPr/>
        </p:nvSpPr>
        <p:spPr>
          <a:xfrm>
            <a:off x="1513408" y="974905"/>
            <a:ext cx="8403431" cy="1638910"/>
          </a:xfrm>
          <a:prstGeom prst="rect">
            <a:avLst/>
          </a:prstGeom>
          <a:noFill/>
          <a:ln w="9525">
            <a:noFill/>
          </a:ln>
        </p:spPr>
        <p:txBody>
          <a:bodyPr wrap="square" lIns="68580" tIns="34290" rIns="68580" bIns="34290">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marL="0" indent="0" eaLnBrk="1" hangingPunct="1">
              <a:spcBef>
                <a:spcPct val="0"/>
              </a:spcBef>
              <a:buNone/>
            </a:pPr>
            <a:r>
              <a:rPr lang="zh-CN" altLang="en-US" sz="3000" b="1" dirty="0" smtClean="0">
                <a:latin typeface="宋体" panose="02010600030101010101" pitchFamily="2" charset="-122"/>
                <a:ea typeface="微软雅黑" panose="020B0503020204020204" pitchFamily="34" charset="-122"/>
                <a:sym typeface="宋体" panose="02010600030101010101" pitchFamily="2" charset="-122"/>
              </a:rPr>
              <a:t>试点</a:t>
            </a:r>
            <a:r>
              <a:rPr lang="zh-CN" altLang="en-US" sz="3000" b="1" dirty="0" smtClean="0">
                <a:latin typeface="宋体" panose="02010600030101010101" pitchFamily="2" charset="-122"/>
                <a:ea typeface="微软雅黑" panose="020B0503020204020204" pitchFamily="34" charset="-122"/>
                <a:sym typeface="宋体" panose="02010600030101010101" pitchFamily="2" charset="-122"/>
              </a:rPr>
              <a:t>企业备案条件</a:t>
            </a:r>
            <a:endParaRPr lang="zh-CN" altLang="en-US" sz="3000" b="1" dirty="0" smtClean="0">
              <a:latin typeface="宋体" panose="02010600030101010101" pitchFamily="2" charset="-122"/>
              <a:ea typeface="微软雅黑" panose="020B0503020204020204" pitchFamily="34" charset="-122"/>
              <a:sym typeface="宋体" panose="02010600030101010101" pitchFamily="2" charset="-122"/>
            </a:endParaRPr>
          </a:p>
          <a:p>
            <a:pPr marL="0" indent="0" eaLnBrk="1" hangingPunct="1">
              <a:spcBef>
                <a:spcPct val="0"/>
              </a:spcBef>
              <a:buNone/>
            </a:pPr>
            <a:endParaRPr lang="zh-CN" altLang="en-US" sz="3600" b="1" dirty="0">
              <a:solidFill>
                <a:srgbClr val="2D6398"/>
              </a:solidFill>
              <a:latin typeface="微软雅黑" panose="020B0503020204020204" pitchFamily="34" charset="-122"/>
              <a:ea typeface="微软雅黑" panose="020B0503020204020204" pitchFamily="34" charset="-122"/>
            </a:endParaRPr>
          </a:p>
          <a:p>
            <a:pPr marL="0" indent="0" eaLnBrk="1" hangingPunct="1">
              <a:spcBef>
                <a:spcPct val="0"/>
              </a:spcBef>
              <a:buNone/>
            </a:pPr>
            <a:endParaRPr lang="zh-CN" altLang="en-US" sz="3600" b="1" dirty="0">
              <a:solidFill>
                <a:srgbClr val="2D6398"/>
              </a:solidFill>
              <a:latin typeface="微软雅黑" panose="020B0503020204020204" pitchFamily="34" charset="-122"/>
              <a:ea typeface="微软雅黑" panose="020B0503020204020204" pitchFamily="34" charset="-122"/>
            </a:endParaRPr>
          </a:p>
        </p:txBody>
      </p:sp>
      <p:sp>
        <p:nvSpPr>
          <p:cNvPr id="6151" name="TextBox 30"/>
          <p:cNvSpPr/>
          <p:nvPr/>
        </p:nvSpPr>
        <p:spPr>
          <a:xfrm>
            <a:off x="2077440" y="2237314"/>
            <a:ext cx="6535139" cy="1361911"/>
          </a:xfrm>
          <a:prstGeom prst="rect">
            <a:avLst/>
          </a:prstGeom>
          <a:noFill/>
          <a:ln w="9525">
            <a:noFill/>
          </a:ln>
        </p:spPr>
        <p:txBody>
          <a:bodyPr wrap="square" lIns="68580" tIns="34290" rIns="68580" bIns="34290">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r>
              <a:rPr lang="zh-CN" altLang="en-US" sz="2100" dirty="0" smtClean="0"/>
              <a:t>（二）异地企业（含异地成员企业）参与试点的，其注册地需在已实行试点的地区。异地企业正式成为试点企业后，应向其所在地外汇分局进行书面备案。</a:t>
            </a:r>
          </a:p>
        </p:txBody>
      </p:sp>
      <p:grpSp>
        <p:nvGrpSpPr>
          <p:cNvPr id="2" name="组合 7"/>
          <p:cNvGrpSpPr>
            <a:grpSpLocks/>
          </p:cNvGrpSpPr>
          <p:nvPr/>
        </p:nvGrpSpPr>
        <p:grpSpPr bwMode="auto">
          <a:xfrm>
            <a:off x="-1295400" y="1231106"/>
            <a:ext cx="2847975" cy="2847975"/>
            <a:chOff x="-1898469" y="2299063"/>
            <a:chExt cx="3796937" cy="3796937"/>
          </a:xfrm>
        </p:grpSpPr>
        <p:sp>
          <p:nvSpPr>
            <p:cNvPr id="9" name="不完整圆 3">
              <a:extLst>
                <a:ext uri="{FF2B5EF4-FFF2-40B4-BE49-F238E27FC236}"/>
              </a:extLst>
            </p:cNvPr>
            <p:cNvSpPr/>
            <p:nvPr/>
          </p:nvSpPr>
          <p:spPr>
            <a:xfrm rot="16200000">
              <a:off x="-1481866" y="2662373"/>
              <a:ext cx="2963731" cy="2963731"/>
            </a:xfrm>
            <a:prstGeom prst="pie">
              <a:avLst>
                <a:gd name="adj1" fmla="val 0"/>
                <a:gd name="adj2" fmla="val 10802515"/>
              </a:avLst>
            </a:prstGeom>
            <a:gradFill flip="none" rotWithShape="1">
              <a:gsLst>
                <a:gs pos="2286">
                  <a:srgbClr val="D9F6FB"/>
                </a:gs>
                <a:gs pos="100000">
                  <a:srgbClr val="BEF0F8"/>
                </a:gs>
                <a:gs pos="100000">
                  <a:srgbClr val="BEF0F8">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endParaRPr>
            </a:p>
          </p:txBody>
        </p:sp>
        <p:sp>
          <p:nvSpPr>
            <p:cNvPr id="10" name="空心弧 9">
              <a:extLst>
                <a:ext uri="{FF2B5EF4-FFF2-40B4-BE49-F238E27FC236}"/>
              </a:extLst>
            </p:cNvPr>
            <p:cNvSpPr/>
            <p:nvPr/>
          </p:nvSpPr>
          <p:spPr>
            <a:xfrm rot="5400000">
              <a:off x="-1898469" y="2299063"/>
              <a:ext cx="3796937" cy="3796937"/>
            </a:xfrm>
            <a:prstGeom prst="blockArc">
              <a:avLst>
                <a:gd name="adj1" fmla="val 10800000"/>
                <a:gd name="adj2" fmla="val 50061"/>
                <a:gd name="adj3" fmla="val 2746"/>
              </a:avLst>
            </a:prstGeom>
            <a:solidFill>
              <a:srgbClr val="D5D5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endParaRPr>
            </a:p>
          </p:txBody>
        </p:sp>
      </p:grpSp>
      <p:pic>
        <p:nvPicPr>
          <p:cNvPr id="14" name="Picture 2">
            <a:extLst>
              <a:ext uri="{FF2B5EF4-FFF2-40B4-BE49-F238E27FC236}"/>
            </a:extLst>
          </p:cNvPr>
          <p:cNvPicPr>
            <a:picLocks noChangeAspect="1" noChangeArrowheads="1"/>
          </p:cNvPicPr>
          <p:nvPr/>
        </p:nvPicPr>
        <p:blipFill rotWithShape="1">
          <a:blip r:embed="rId4">
            <a:duotone>
              <a:schemeClr val="accent1">
                <a:shade val="45000"/>
                <a:satMod val="135000"/>
              </a:schemeClr>
              <a:prstClr val="white"/>
            </a:duotone>
            <a:extLst>
              <a:ext uri="{28A0092B-C50C-407E-A947-70E740481C1C}">
                <a14:useLocalDpi xmlns:a14="http://schemas.microsoft.com/office/drawing/2010/main" xmlns="" val="0"/>
              </a:ext>
            </a:extLst>
          </a:blip>
          <a:srcRect l="76031" b="66686"/>
          <a:stretch/>
        </p:blipFill>
        <p:spPr bwMode="auto">
          <a:xfrm>
            <a:off x="1354264" y="2808882"/>
            <a:ext cx="649559" cy="615582"/>
          </a:xfrm>
          <a:prstGeom prst="rect">
            <a:avLst/>
          </a:prstGeom>
          <a:noFill/>
          <a:extLst>
            <a:ext uri="{909E8E84-426E-40DD-AFC4-6F175D3DCCD1}">
              <a14:hiddenFill xmlns:a14="http://schemas.microsoft.com/office/drawing/2010/main" xmlns="">
                <a:solidFill>
                  <a:srgbClr val="FFFFFF"/>
                </a:solidFill>
              </a14:hiddenFill>
            </a:ext>
          </a:extLst>
        </p:spPr>
      </p:pic>
      <p:pic>
        <p:nvPicPr>
          <p:cNvPr id="15" name="Picture 2">
            <a:extLst>
              <a:ext uri="{FF2B5EF4-FFF2-40B4-BE49-F238E27FC236}"/>
            </a:extLst>
          </p:cNvPr>
          <p:cNvPicPr>
            <a:picLocks noChangeAspect="1" noChangeArrowheads="1"/>
          </p:cNvPicPr>
          <p:nvPr/>
        </p:nvPicPr>
        <p:blipFill rotWithShape="1">
          <a:blip r:embed="rId5">
            <a:duotone>
              <a:schemeClr val="accent1">
                <a:shade val="45000"/>
                <a:satMod val="135000"/>
              </a:schemeClr>
              <a:prstClr val="white"/>
            </a:duotone>
            <a:extLst>
              <a:ext uri="{28A0092B-C50C-407E-A947-70E740481C1C}">
                <a14:useLocalDpi xmlns:a14="http://schemas.microsoft.com/office/drawing/2010/main" xmlns="" val="0"/>
              </a:ext>
            </a:extLst>
          </a:blip>
          <a:srcRect l="50674" r="24711" b="66338"/>
          <a:stretch/>
        </p:blipFill>
        <p:spPr bwMode="auto">
          <a:xfrm>
            <a:off x="1353951" y="1859727"/>
            <a:ext cx="648347" cy="622003"/>
          </a:xfrm>
          <a:prstGeom prst="rect">
            <a:avLst/>
          </a:prstGeom>
          <a:noFill/>
          <a:extLst>
            <a:ext uri="{909E8E84-426E-40DD-AFC4-6F175D3DCCD1}">
              <a14:hiddenFill xmlns:a14="http://schemas.microsoft.com/office/drawing/2010/main" xmlns="">
                <a:solidFill>
                  <a:srgbClr val="FFFFFF"/>
                </a:solidFill>
              </a14:hiddenFill>
            </a:ext>
          </a:extLst>
        </p:spPr>
      </p:pic>
      <p:pic>
        <p:nvPicPr>
          <p:cNvPr id="18" name="Picture 2"/>
          <p:cNvPicPr>
            <a:picLocks noChangeAspect="1" noChangeArrowheads="1"/>
          </p:cNvPicPr>
          <p:nvPr/>
        </p:nvPicPr>
        <p:blipFill>
          <a:blip r:embed="rId6"/>
          <a:srcRect l="24826" r="49574" b="65179"/>
          <a:stretch>
            <a:fillRect/>
          </a:stretch>
        </p:blipFill>
        <p:spPr bwMode="auto">
          <a:xfrm>
            <a:off x="775097" y="1050131"/>
            <a:ext cx="675084" cy="644129"/>
          </a:xfrm>
          <a:prstGeom prst="rect">
            <a:avLst/>
          </a:prstGeom>
          <a:noFill/>
          <a:ln w="9525">
            <a:noFill/>
            <a:miter lim="800000"/>
            <a:headEnd/>
            <a:tailEnd/>
          </a:ln>
        </p:spPr>
      </p:pic>
      <p:pic>
        <p:nvPicPr>
          <p:cNvPr id="19" name="Picture 2">
            <a:extLst>
              <a:ext uri="{FF2B5EF4-FFF2-40B4-BE49-F238E27FC236}"/>
            </a:extLst>
          </p:cNvPr>
          <p:cNvPicPr>
            <a:picLocks noChangeAspect="1" noChangeArrowheads="1"/>
          </p:cNvPicPr>
          <p:nvPr/>
        </p:nvPicPr>
        <p:blipFill rotWithShape="1">
          <a:blip r:embed="rId7">
            <a:duotone>
              <a:schemeClr val="bg2">
                <a:shade val="45000"/>
                <a:satMod val="135000"/>
              </a:schemeClr>
              <a:prstClr val="white"/>
            </a:duotone>
            <a:extLst>
              <a:ext uri="{28A0092B-C50C-407E-A947-70E740481C1C}">
                <a14:useLocalDpi xmlns:a14="http://schemas.microsoft.com/office/drawing/2010/main" xmlns="" val="0"/>
              </a:ext>
            </a:extLst>
          </a:blip>
          <a:srcRect r="75385" b="65179"/>
          <a:stretch/>
        </p:blipFill>
        <p:spPr bwMode="auto">
          <a:xfrm>
            <a:off x="836928" y="3605680"/>
            <a:ext cx="648347" cy="643418"/>
          </a:xfrm>
          <a:prstGeom prst="rect">
            <a:avLst/>
          </a:prstGeom>
          <a:noFill/>
          <a:extLst>
            <a:ext uri="{909E8E84-426E-40DD-AFC4-6F175D3DCCD1}">
              <a14:hiddenFill xmlns:a14="http://schemas.microsoft.com/office/drawing/2010/main" xmlns="">
                <a:solidFill>
                  <a:srgbClr val="FFFFFF"/>
                </a:solidFill>
              </a14:hiddenFill>
            </a:ext>
          </a:extLst>
        </p:spPr>
      </p:pic>
      <p:sp>
        <p:nvSpPr>
          <p:cNvPr id="20" name="灯片编号占位符 19"/>
          <p:cNvSpPr>
            <a:spLocks noGrp="1"/>
          </p:cNvSpPr>
          <p:nvPr>
            <p:ph type="sldNum" sz="quarter" idx="12"/>
          </p:nvPr>
        </p:nvSpPr>
        <p:spPr/>
        <p:txBody>
          <a:bodyPr/>
          <a:lstStyle/>
          <a:p>
            <a:pPr lvl="0" eaLnBrk="1" hangingPunct="1">
              <a:buNone/>
            </a:pPr>
            <a:fld id="{9A0DB2DC-4C9A-4742-B13C-FB6460FD3503}" type="slidenum">
              <a:rPr lang="zh-CN" altLang="en-US" smtClean="0">
                <a:latin typeface="Arial" panose="020B0604020202020204" pitchFamily="34" charset="0"/>
              </a:rPr>
              <a:pPr lvl="0" eaLnBrk="1" hangingPunct="1">
                <a:buNone/>
              </a:pPr>
              <a:t>6</a:t>
            </a:fld>
            <a:endParaRPr lang="zh-CN" altLang="en-US" dirty="0">
              <a:latin typeface="Arial" panose="020B0604020202020204"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500"/>
                                        <p:tgtEl>
                                          <p:spTgt spid="2"/>
                                        </p:tgtEl>
                                      </p:cBhvr>
                                    </p:animEffect>
                                  </p:childTnLst>
                                </p:cTn>
                              </p:par>
                              <p:par>
                                <p:cTn id="8" presetID="53" presetClass="entr" presetSubtype="16"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 calcmode="lin" valueType="num">
                                      <p:cBhvr>
                                        <p:cTn id="10" dur="500" fill="hold"/>
                                        <p:tgtEl>
                                          <p:spTgt spid="15"/>
                                        </p:tgtEl>
                                        <p:attrNameLst>
                                          <p:attrName>ppt_w</p:attrName>
                                        </p:attrNameLst>
                                      </p:cBhvr>
                                      <p:tavLst>
                                        <p:tav tm="0">
                                          <p:val>
                                            <p:fltVal val="0"/>
                                          </p:val>
                                        </p:tav>
                                        <p:tav tm="100000">
                                          <p:val>
                                            <p:strVal val="#ppt_w"/>
                                          </p:val>
                                        </p:tav>
                                      </p:tavLst>
                                    </p:anim>
                                    <p:anim calcmode="lin" valueType="num">
                                      <p:cBhvr>
                                        <p:cTn id="11" dur="500" fill="hold"/>
                                        <p:tgtEl>
                                          <p:spTgt spid="15"/>
                                        </p:tgtEl>
                                        <p:attrNameLst>
                                          <p:attrName>ppt_h</p:attrName>
                                        </p:attrNameLst>
                                      </p:cBhvr>
                                      <p:tavLst>
                                        <p:tav tm="0">
                                          <p:val>
                                            <p:fltVal val="0"/>
                                          </p:val>
                                        </p:tav>
                                        <p:tav tm="100000">
                                          <p:val>
                                            <p:strVal val="#ppt_h"/>
                                          </p:val>
                                        </p:tav>
                                      </p:tavLst>
                                    </p:anim>
                                    <p:animEffect transition="in" filter="fade">
                                      <p:cBhvr>
                                        <p:cTn id="12" dur="500"/>
                                        <p:tgtEl>
                                          <p:spTgt spid="15"/>
                                        </p:tgtEl>
                                      </p:cBhvr>
                                    </p:animEffect>
                                  </p:childTnLst>
                                </p:cTn>
                              </p:par>
                              <p:par>
                                <p:cTn id="13" presetID="53" presetClass="entr" presetSubtype="16"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ppt_w</p:attrName>
                                        </p:attrNameLst>
                                      </p:cBhvr>
                                      <p:tavLst>
                                        <p:tav tm="0">
                                          <p:val>
                                            <p:fltVal val="0"/>
                                          </p:val>
                                        </p:tav>
                                        <p:tav tm="100000">
                                          <p:val>
                                            <p:strVal val="#ppt_w"/>
                                          </p:val>
                                        </p:tav>
                                      </p:tavLst>
                                    </p:anim>
                                    <p:anim calcmode="lin" valueType="num">
                                      <p:cBhvr>
                                        <p:cTn id="16" dur="500" fill="hold"/>
                                        <p:tgtEl>
                                          <p:spTgt spid="14"/>
                                        </p:tgtEl>
                                        <p:attrNameLst>
                                          <p:attrName>ppt_h</p:attrName>
                                        </p:attrNameLst>
                                      </p:cBhvr>
                                      <p:tavLst>
                                        <p:tav tm="0">
                                          <p:val>
                                            <p:fltVal val="0"/>
                                          </p:val>
                                        </p:tav>
                                        <p:tav tm="100000">
                                          <p:val>
                                            <p:strVal val="#ppt_h"/>
                                          </p:val>
                                        </p:tav>
                                      </p:tavLst>
                                    </p:anim>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p:cNvPicPr>
            <a:picLocks noChangeAspect="1"/>
          </p:cNvPicPr>
          <p:nvPr/>
        </p:nvPicPr>
        <p:blipFill>
          <a:blip r:embed="rId2"/>
          <a:stretch>
            <a:fillRect/>
          </a:stretch>
        </p:blipFill>
        <p:spPr>
          <a:xfrm>
            <a:off x="10717" y="4531519"/>
            <a:ext cx="8268890" cy="601266"/>
          </a:xfrm>
          <a:prstGeom prst="rect">
            <a:avLst/>
          </a:prstGeom>
          <a:noFill/>
          <a:ln w="9525">
            <a:noFill/>
          </a:ln>
        </p:spPr>
      </p:pic>
      <p:pic>
        <p:nvPicPr>
          <p:cNvPr id="6147" name="Picture 5"/>
          <p:cNvPicPr>
            <a:picLocks noChangeAspect="1"/>
          </p:cNvPicPr>
          <p:nvPr/>
        </p:nvPicPr>
        <p:blipFill>
          <a:blip r:embed="rId3"/>
          <a:stretch>
            <a:fillRect/>
          </a:stretch>
        </p:blipFill>
        <p:spPr>
          <a:xfrm>
            <a:off x="8279606" y="4538662"/>
            <a:ext cx="890588" cy="586979"/>
          </a:xfrm>
          <a:prstGeom prst="rect">
            <a:avLst/>
          </a:prstGeom>
          <a:noFill/>
          <a:ln w="9525">
            <a:noFill/>
          </a:ln>
        </p:spPr>
      </p:pic>
      <p:sp>
        <p:nvSpPr>
          <p:cNvPr id="6148" name="内容占位符 2"/>
          <p:cNvSpPr>
            <a:spLocks noGrp="1"/>
          </p:cNvSpPr>
          <p:nvPr>
            <p:ph type="subTitle" idx="1"/>
          </p:nvPr>
        </p:nvSpPr>
        <p:spPr>
          <a:xfrm>
            <a:off x="457200" y="272653"/>
            <a:ext cx="8072438" cy="3948113"/>
          </a:xfrm>
        </p:spPr>
        <p:txBody>
          <a:bodyPr vert="horz" wrap="square" lIns="68580" tIns="34290" rIns="68580" bIns="34290" anchor="t"/>
          <a:lstStyle/>
          <a:p>
            <a:pPr algn="l" eaLnBrk="1" hangingPunct="1">
              <a:lnSpc>
                <a:spcPct val="200000"/>
              </a:lnSpc>
              <a:spcBef>
                <a:spcPct val="0"/>
              </a:spcBef>
            </a:pPr>
            <a:r>
              <a:rPr lang="en-US" altLang="zh-CN" sz="2700" dirty="0">
                <a:latin typeface="宋体" panose="02010600030101010101" pitchFamily="2" charset="-122"/>
                <a:sym typeface="宋体" panose="02010600030101010101" pitchFamily="2" charset="-122"/>
              </a:rPr>
              <a:t>   </a:t>
            </a:r>
            <a:endParaRPr lang="zh-CN" altLang="en-US" sz="2700" dirty="0">
              <a:latin typeface="宋体" panose="02010600030101010101" pitchFamily="2" charset="-122"/>
              <a:sym typeface="宋体" panose="02010600030101010101" pitchFamily="2" charset="-122"/>
            </a:endParaRPr>
          </a:p>
          <a:p>
            <a:pPr algn="l" eaLnBrk="1" hangingPunct="1">
              <a:lnSpc>
                <a:spcPct val="200000"/>
              </a:lnSpc>
              <a:spcBef>
                <a:spcPct val="0"/>
              </a:spcBef>
            </a:pPr>
            <a:r>
              <a:rPr lang="zh-CN" altLang="en-US" sz="2700" dirty="0">
                <a:latin typeface="宋体" panose="02010600030101010101" pitchFamily="2" charset="-122"/>
                <a:sym typeface="宋体" panose="02010600030101010101" pitchFamily="2" charset="-122"/>
              </a:rPr>
              <a:t>   </a:t>
            </a:r>
          </a:p>
        </p:txBody>
      </p:sp>
      <p:sp>
        <p:nvSpPr>
          <p:cNvPr id="6149" name="TextBox 20"/>
          <p:cNvSpPr/>
          <p:nvPr/>
        </p:nvSpPr>
        <p:spPr>
          <a:xfrm>
            <a:off x="1489658" y="983812"/>
            <a:ext cx="8403431" cy="1638910"/>
          </a:xfrm>
          <a:prstGeom prst="rect">
            <a:avLst/>
          </a:prstGeom>
          <a:noFill/>
          <a:ln w="9525">
            <a:noFill/>
          </a:ln>
        </p:spPr>
        <p:txBody>
          <a:bodyPr wrap="square" lIns="68580" tIns="34290" rIns="68580" bIns="34290">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marL="0" indent="0" eaLnBrk="1" hangingPunct="1">
              <a:spcBef>
                <a:spcPct val="0"/>
              </a:spcBef>
              <a:buNone/>
            </a:pPr>
            <a:r>
              <a:rPr lang="zh-CN" altLang="en-US" sz="3000" b="1" dirty="0" smtClean="0">
                <a:latin typeface="宋体" panose="02010600030101010101" pitchFamily="2" charset="-122"/>
                <a:ea typeface="微软雅黑" panose="020B0503020204020204" pitchFamily="34" charset="-122"/>
                <a:sym typeface="宋体" panose="02010600030101010101" pitchFamily="2" charset="-122"/>
              </a:rPr>
              <a:t>试点</a:t>
            </a:r>
            <a:r>
              <a:rPr lang="zh-CN" altLang="en-US" sz="3000" b="1" dirty="0" smtClean="0">
                <a:latin typeface="宋体" panose="02010600030101010101" pitchFamily="2" charset="-122"/>
                <a:ea typeface="微软雅黑" panose="020B0503020204020204" pitchFamily="34" charset="-122"/>
                <a:sym typeface="宋体" panose="02010600030101010101" pitchFamily="2" charset="-122"/>
              </a:rPr>
              <a:t>企业备案条件</a:t>
            </a:r>
            <a:endParaRPr lang="zh-CN" altLang="en-US" sz="3000" b="1" dirty="0" smtClean="0">
              <a:latin typeface="宋体" panose="02010600030101010101" pitchFamily="2" charset="-122"/>
              <a:ea typeface="微软雅黑" panose="020B0503020204020204" pitchFamily="34" charset="-122"/>
              <a:sym typeface="宋体" panose="02010600030101010101" pitchFamily="2" charset="-122"/>
            </a:endParaRPr>
          </a:p>
          <a:p>
            <a:pPr marL="0" indent="0" eaLnBrk="1" hangingPunct="1">
              <a:spcBef>
                <a:spcPct val="0"/>
              </a:spcBef>
              <a:buNone/>
            </a:pPr>
            <a:endParaRPr lang="zh-CN" altLang="en-US" sz="3600" b="1" dirty="0">
              <a:solidFill>
                <a:srgbClr val="2D6398"/>
              </a:solidFill>
              <a:latin typeface="微软雅黑" panose="020B0503020204020204" pitchFamily="34" charset="-122"/>
              <a:ea typeface="微软雅黑" panose="020B0503020204020204" pitchFamily="34" charset="-122"/>
            </a:endParaRPr>
          </a:p>
          <a:p>
            <a:pPr marL="0" indent="0" eaLnBrk="1" hangingPunct="1">
              <a:spcBef>
                <a:spcPct val="0"/>
              </a:spcBef>
              <a:buNone/>
            </a:pPr>
            <a:endParaRPr lang="zh-CN" altLang="en-US" sz="3600" b="1" dirty="0">
              <a:solidFill>
                <a:srgbClr val="2D6398"/>
              </a:solidFill>
              <a:latin typeface="微软雅黑" panose="020B0503020204020204" pitchFamily="34" charset="-122"/>
              <a:ea typeface="微软雅黑" panose="020B0503020204020204" pitchFamily="34" charset="-122"/>
            </a:endParaRPr>
          </a:p>
        </p:txBody>
      </p:sp>
      <p:sp>
        <p:nvSpPr>
          <p:cNvPr id="6151" name="TextBox 30"/>
          <p:cNvSpPr/>
          <p:nvPr/>
        </p:nvSpPr>
        <p:spPr>
          <a:xfrm>
            <a:off x="2032908" y="1957872"/>
            <a:ext cx="7111092" cy="2072875"/>
          </a:xfrm>
          <a:prstGeom prst="rect">
            <a:avLst/>
          </a:prstGeom>
          <a:noFill/>
          <a:ln w="9525">
            <a:noFill/>
          </a:ln>
        </p:spPr>
        <p:txBody>
          <a:bodyPr wrap="square" lIns="68580" tIns="34290" rIns="68580" bIns="34290">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r>
              <a:rPr lang="zh-CN" altLang="en-US" sz="2100" dirty="0" smtClean="0"/>
              <a:t>（三）企业货物贸易</a:t>
            </a:r>
            <a:r>
              <a:rPr lang="en-US" altLang="zh-CN" sz="2100" dirty="0" smtClean="0"/>
              <a:t>/</a:t>
            </a:r>
            <a:r>
              <a:rPr lang="zh-CN" altLang="en-US" sz="2100" dirty="0" smtClean="0"/>
              <a:t>服务贸易收支结构合理，资金收付合理稳定。</a:t>
            </a:r>
          </a:p>
          <a:p>
            <a:r>
              <a:rPr lang="zh-CN" altLang="en-US" sz="2100" dirty="0" smtClean="0"/>
              <a:t>（四）生产经营状况稳定、诚信度高、守法合规情况好，以往无构造贸易、虚假贸易等异常记录，近三年未被深圳市分局处罚。</a:t>
            </a:r>
            <a:r>
              <a:rPr lang="zh-CN" altLang="en-US" sz="2100" b="1" dirty="0" smtClean="0"/>
              <a:t>申请货物贸易外汇收支便利化试点的企业近三年货物贸易外汇管理分类应持续为</a:t>
            </a:r>
            <a:r>
              <a:rPr lang="en-US" altLang="zh-CN" sz="2100" b="1" dirty="0" smtClean="0"/>
              <a:t>A</a:t>
            </a:r>
            <a:r>
              <a:rPr lang="zh-CN" altLang="en-US" sz="2100" b="1" dirty="0" smtClean="0"/>
              <a:t>类。</a:t>
            </a:r>
          </a:p>
        </p:txBody>
      </p:sp>
      <p:grpSp>
        <p:nvGrpSpPr>
          <p:cNvPr id="2" name="组合 7"/>
          <p:cNvGrpSpPr>
            <a:grpSpLocks/>
          </p:cNvGrpSpPr>
          <p:nvPr/>
        </p:nvGrpSpPr>
        <p:grpSpPr bwMode="auto">
          <a:xfrm>
            <a:off x="-1295400" y="1231106"/>
            <a:ext cx="2847975" cy="2847975"/>
            <a:chOff x="-1898469" y="2299063"/>
            <a:chExt cx="3796937" cy="3796937"/>
          </a:xfrm>
        </p:grpSpPr>
        <p:sp>
          <p:nvSpPr>
            <p:cNvPr id="9" name="不完整圆 3">
              <a:extLst>
                <a:ext uri="{FF2B5EF4-FFF2-40B4-BE49-F238E27FC236}"/>
              </a:extLst>
            </p:cNvPr>
            <p:cNvSpPr/>
            <p:nvPr/>
          </p:nvSpPr>
          <p:spPr>
            <a:xfrm rot="16200000">
              <a:off x="-1481866" y="2662373"/>
              <a:ext cx="2963731" cy="2963731"/>
            </a:xfrm>
            <a:prstGeom prst="pie">
              <a:avLst>
                <a:gd name="adj1" fmla="val 0"/>
                <a:gd name="adj2" fmla="val 10802515"/>
              </a:avLst>
            </a:prstGeom>
            <a:gradFill flip="none" rotWithShape="1">
              <a:gsLst>
                <a:gs pos="2286">
                  <a:srgbClr val="D9F6FB"/>
                </a:gs>
                <a:gs pos="100000">
                  <a:srgbClr val="BEF0F8"/>
                </a:gs>
                <a:gs pos="100000">
                  <a:srgbClr val="BEF0F8">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endParaRPr>
            </a:p>
          </p:txBody>
        </p:sp>
        <p:sp>
          <p:nvSpPr>
            <p:cNvPr id="10" name="空心弧 9">
              <a:extLst>
                <a:ext uri="{FF2B5EF4-FFF2-40B4-BE49-F238E27FC236}"/>
              </a:extLst>
            </p:cNvPr>
            <p:cNvSpPr/>
            <p:nvPr/>
          </p:nvSpPr>
          <p:spPr>
            <a:xfrm rot="5400000">
              <a:off x="-1898469" y="2299063"/>
              <a:ext cx="3796937" cy="3796937"/>
            </a:xfrm>
            <a:prstGeom prst="blockArc">
              <a:avLst>
                <a:gd name="adj1" fmla="val 10800000"/>
                <a:gd name="adj2" fmla="val 50061"/>
                <a:gd name="adj3" fmla="val 2746"/>
              </a:avLst>
            </a:prstGeom>
            <a:solidFill>
              <a:srgbClr val="D5D5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endParaRPr>
            </a:p>
          </p:txBody>
        </p:sp>
      </p:grpSp>
      <p:pic>
        <p:nvPicPr>
          <p:cNvPr id="14" name="Picture 2">
            <a:extLst>
              <a:ext uri="{FF2B5EF4-FFF2-40B4-BE49-F238E27FC236}"/>
            </a:extLst>
          </p:cNvPr>
          <p:cNvPicPr>
            <a:picLocks noChangeAspect="1" noChangeArrowheads="1"/>
          </p:cNvPicPr>
          <p:nvPr/>
        </p:nvPicPr>
        <p:blipFill rotWithShape="1">
          <a:blip r:embed="rId4">
            <a:duotone>
              <a:schemeClr val="accent1">
                <a:shade val="45000"/>
                <a:satMod val="135000"/>
              </a:schemeClr>
              <a:prstClr val="white"/>
            </a:duotone>
            <a:extLst>
              <a:ext uri="{28A0092B-C50C-407E-A947-70E740481C1C}">
                <a14:useLocalDpi xmlns:a14="http://schemas.microsoft.com/office/drawing/2010/main" xmlns="" val="0"/>
              </a:ext>
            </a:extLst>
          </a:blip>
          <a:srcRect l="76031" b="66686"/>
          <a:stretch/>
        </p:blipFill>
        <p:spPr bwMode="auto">
          <a:xfrm>
            <a:off x="1354264" y="2808882"/>
            <a:ext cx="649559" cy="615582"/>
          </a:xfrm>
          <a:prstGeom prst="rect">
            <a:avLst/>
          </a:prstGeom>
          <a:noFill/>
          <a:extLst>
            <a:ext uri="{909E8E84-426E-40DD-AFC4-6F175D3DCCD1}">
              <a14:hiddenFill xmlns:a14="http://schemas.microsoft.com/office/drawing/2010/main" xmlns="">
                <a:solidFill>
                  <a:srgbClr val="FFFFFF"/>
                </a:solidFill>
              </a14:hiddenFill>
            </a:ext>
          </a:extLst>
        </p:spPr>
      </p:pic>
      <p:pic>
        <p:nvPicPr>
          <p:cNvPr id="15" name="Picture 2">
            <a:extLst>
              <a:ext uri="{FF2B5EF4-FFF2-40B4-BE49-F238E27FC236}"/>
            </a:extLst>
          </p:cNvPr>
          <p:cNvPicPr>
            <a:picLocks noChangeAspect="1" noChangeArrowheads="1"/>
          </p:cNvPicPr>
          <p:nvPr/>
        </p:nvPicPr>
        <p:blipFill rotWithShape="1">
          <a:blip r:embed="rId5">
            <a:duotone>
              <a:schemeClr val="accent1">
                <a:shade val="45000"/>
                <a:satMod val="135000"/>
              </a:schemeClr>
              <a:prstClr val="white"/>
            </a:duotone>
            <a:extLst>
              <a:ext uri="{28A0092B-C50C-407E-A947-70E740481C1C}">
                <a14:useLocalDpi xmlns:a14="http://schemas.microsoft.com/office/drawing/2010/main" xmlns="" val="0"/>
              </a:ext>
            </a:extLst>
          </a:blip>
          <a:srcRect l="50674" r="24711" b="66338"/>
          <a:stretch/>
        </p:blipFill>
        <p:spPr bwMode="auto">
          <a:xfrm>
            <a:off x="1353951" y="1859727"/>
            <a:ext cx="648347" cy="622003"/>
          </a:xfrm>
          <a:prstGeom prst="rect">
            <a:avLst/>
          </a:prstGeom>
          <a:noFill/>
          <a:extLst>
            <a:ext uri="{909E8E84-426E-40DD-AFC4-6F175D3DCCD1}">
              <a14:hiddenFill xmlns:a14="http://schemas.microsoft.com/office/drawing/2010/main" xmlns="">
                <a:solidFill>
                  <a:srgbClr val="FFFFFF"/>
                </a:solidFill>
              </a14:hiddenFill>
            </a:ext>
          </a:extLst>
        </p:spPr>
      </p:pic>
      <p:pic>
        <p:nvPicPr>
          <p:cNvPr id="18" name="Picture 2"/>
          <p:cNvPicPr>
            <a:picLocks noChangeAspect="1" noChangeArrowheads="1"/>
          </p:cNvPicPr>
          <p:nvPr/>
        </p:nvPicPr>
        <p:blipFill>
          <a:blip r:embed="rId6"/>
          <a:srcRect l="24826" r="49574" b="65179"/>
          <a:stretch>
            <a:fillRect/>
          </a:stretch>
        </p:blipFill>
        <p:spPr bwMode="auto">
          <a:xfrm>
            <a:off x="775097" y="1050131"/>
            <a:ext cx="675084" cy="644129"/>
          </a:xfrm>
          <a:prstGeom prst="rect">
            <a:avLst/>
          </a:prstGeom>
          <a:noFill/>
          <a:ln w="9525">
            <a:noFill/>
            <a:miter lim="800000"/>
            <a:headEnd/>
            <a:tailEnd/>
          </a:ln>
        </p:spPr>
      </p:pic>
      <p:pic>
        <p:nvPicPr>
          <p:cNvPr id="19" name="Picture 2">
            <a:extLst>
              <a:ext uri="{FF2B5EF4-FFF2-40B4-BE49-F238E27FC236}"/>
            </a:extLst>
          </p:cNvPr>
          <p:cNvPicPr>
            <a:picLocks noChangeAspect="1" noChangeArrowheads="1"/>
          </p:cNvPicPr>
          <p:nvPr/>
        </p:nvPicPr>
        <p:blipFill rotWithShape="1">
          <a:blip r:embed="rId7">
            <a:duotone>
              <a:schemeClr val="bg2">
                <a:shade val="45000"/>
                <a:satMod val="135000"/>
              </a:schemeClr>
              <a:prstClr val="white"/>
            </a:duotone>
            <a:extLst>
              <a:ext uri="{28A0092B-C50C-407E-A947-70E740481C1C}">
                <a14:useLocalDpi xmlns:a14="http://schemas.microsoft.com/office/drawing/2010/main" xmlns="" val="0"/>
              </a:ext>
            </a:extLst>
          </a:blip>
          <a:srcRect r="75385" b="65179"/>
          <a:stretch/>
        </p:blipFill>
        <p:spPr bwMode="auto">
          <a:xfrm>
            <a:off x="836928" y="3605680"/>
            <a:ext cx="648347" cy="643418"/>
          </a:xfrm>
          <a:prstGeom prst="rect">
            <a:avLst/>
          </a:prstGeom>
          <a:noFill/>
          <a:extLst>
            <a:ext uri="{909E8E84-426E-40DD-AFC4-6F175D3DCCD1}">
              <a14:hiddenFill xmlns:a14="http://schemas.microsoft.com/office/drawing/2010/main" xmlns="">
                <a:solidFill>
                  <a:srgbClr val="FFFFFF"/>
                </a:solidFill>
              </a14:hiddenFill>
            </a:ext>
          </a:extLst>
        </p:spPr>
      </p:pic>
      <p:sp>
        <p:nvSpPr>
          <p:cNvPr id="20" name="灯片编号占位符 19"/>
          <p:cNvSpPr>
            <a:spLocks noGrp="1"/>
          </p:cNvSpPr>
          <p:nvPr>
            <p:ph type="sldNum" sz="quarter" idx="12"/>
          </p:nvPr>
        </p:nvSpPr>
        <p:spPr/>
        <p:txBody>
          <a:bodyPr/>
          <a:lstStyle/>
          <a:p>
            <a:pPr lvl="0" eaLnBrk="1" hangingPunct="1">
              <a:buNone/>
            </a:pPr>
            <a:fld id="{9A0DB2DC-4C9A-4742-B13C-FB6460FD3503}" type="slidenum">
              <a:rPr lang="zh-CN" altLang="en-US" smtClean="0">
                <a:latin typeface="Arial" panose="020B0604020202020204" pitchFamily="34" charset="0"/>
              </a:rPr>
              <a:pPr lvl="0" eaLnBrk="1" hangingPunct="1">
                <a:buNone/>
              </a:pPr>
              <a:t>7</a:t>
            </a:fld>
            <a:endParaRPr lang="zh-CN" altLang="en-US" dirty="0">
              <a:latin typeface="Arial" panose="020B0604020202020204"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500"/>
                                        <p:tgtEl>
                                          <p:spTgt spid="2"/>
                                        </p:tgtEl>
                                      </p:cBhvr>
                                    </p:animEffect>
                                  </p:childTnLst>
                                </p:cTn>
                              </p:par>
                              <p:par>
                                <p:cTn id="8" presetID="53" presetClass="entr" presetSubtype="16"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 calcmode="lin" valueType="num">
                                      <p:cBhvr>
                                        <p:cTn id="10" dur="500" fill="hold"/>
                                        <p:tgtEl>
                                          <p:spTgt spid="15"/>
                                        </p:tgtEl>
                                        <p:attrNameLst>
                                          <p:attrName>ppt_w</p:attrName>
                                        </p:attrNameLst>
                                      </p:cBhvr>
                                      <p:tavLst>
                                        <p:tav tm="0">
                                          <p:val>
                                            <p:fltVal val="0"/>
                                          </p:val>
                                        </p:tav>
                                        <p:tav tm="100000">
                                          <p:val>
                                            <p:strVal val="#ppt_w"/>
                                          </p:val>
                                        </p:tav>
                                      </p:tavLst>
                                    </p:anim>
                                    <p:anim calcmode="lin" valueType="num">
                                      <p:cBhvr>
                                        <p:cTn id="11" dur="500" fill="hold"/>
                                        <p:tgtEl>
                                          <p:spTgt spid="15"/>
                                        </p:tgtEl>
                                        <p:attrNameLst>
                                          <p:attrName>ppt_h</p:attrName>
                                        </p:attrNameLst>
                                      </p:cBhvr>
                                      <p:tavLst>
                                        <p:tav tm="0">
                                          <p:val>
                                            <p:fltVal val="0"/>
                                          </p:val>
                                        </p:tav>
                                        <p:tav tm="100000">
                                          <p:val>
                                            <p:strVal val="#ppt_h"/>
                                          </p:val>
                                        </p:tav>
                                      </p:tavLst>
                                    </p:anim>
                                    <p:animEffect transition="in" filter="fade">
                                      <p:cBhvr>
                                        <p:cTn id="12" dur="500"/>
                                        <p:tgtEl>
                                          <p:spTgt spid="15"/>
                                        </p:tgtEl>
                                      </p:cBhvr>
                                    </p:animEffect>
                                  </p:childTnLst>
                                </p:cTn>
                              </p:par>
                              <p:par>
                                <p:cTn id="13" presetID="53" presetClass="entr" presetSubtype="16"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ppt_w</p:attrName>
                                        </p:attrNameLst>
                                      </p:cBhvr>
                                      <p:tavLst>
                                        <p:tav tm="0">
                                          <p:val>
                                            <p:fltVal val="0"/>
                                          </p:val>
                                        </p:tav>
                                        <p:tav tm="100000">
                                          <p:val>
                                            <p:strVal val="#ppt_w"/>
                                          </p:val>
                                        </p:tav>
                                      </p:tavLst>
                                    </p:anim>
                                    <p:anim calcmode="lin" valueType="num">
                                      <p:cBhvr>
                                        <p:cTn id="16" dur="500" fill="hold"/>
                                        <p:tgtEl>
                                          <p:spTgt spid="14"/>
                                        </p:tgtEl>
                                        <p:attrNameLst>
                                          <p:attrName>ppt_h</p:attrName>
                                        </p:attrNameLst>
                                      </p:cBhvr>
                                      <p:tavLst>
                                        <p:tav tm="0">
                                          <p:val>
                                            <p:fltVal val="0"/>
                                          </p:val>
                                        </p:tav>
                                        <p:tav tm="100000">
                                          <p:val>
                                            <p:strVal val="#ppt_h"/>
                                          </p:val>
                                        </p:tav>
                                      </p:tavLst>
                                    </p:anim>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p:cNvPicPr>
            <a:picLocks noChangeAspect="1"/>
          </p:cNvPicPr>
          <p:nvPr/>
        </p:nvPicPr>
        <p:blipFill>
          <a:blip r:embed="rId2"/>
          <a:stretch>
            <a:fillRect/>
          </a:stretch>
        </p:blipFill>
        <p:spPr>
          <a:xfrm>
            <a:off x="10717" y="4531519"/>
            <a:ext cx="8268890" cy="601266"/>
          </a:xfrm>
          <a:prstGeom prst="rect">
            <a:avLst/>
          </a:prstGeom>
          <a:noFill/>
          <a:ln w="9525">
            <a:noFill/>
          </a:ln>
        </p:spPr>
      </p:pic>
      <p:pic>
        <p:nvPicPr>
          <p:cNvPr id="6147" name="Picture 5"/>
          <p:cNvPicPr>
            <a:picLocks noChangeAspect="1"/>
          </p:cNvPicPr>
          <p:nvPr/>
        </p:nvPicPr>
        <p:blipFill>
          <a:blip r:embed="rId3"/>
          <a:stretch>
            <a:fillRect/>
          </a:stretch>
        </p:blipFill>
        <p:spPr>
          <a:xfrm>
            <a:off x="8279606" y="4538662"/>
            <a:ext cx="890588" cy="586979"/>
          </a:xfrm>
          <a:prstGeom prst="rect">
            <a:avLst/>
          </a:prstGeom>
          <a:noFill/>
          <a:ln w="9525">
            <a:noFill/>
          </a:ln>
        </p:spPr>
      </p:pic>
      <p:sp>
        <p:nvSpPr>
          <p:cNvPr id="6148" name="内容占位符 2"/>
          <p:cNvSpPr>
            <a:spLocks noGrp="1"/>
          </p:cNvSpPr>
          <p:nvPr>
            <p:ph type="subTitle" idx="1"/>
          </p:nvPr>
        </p:nvSpPr>
        <p:spPr>
          <a:xfrm>
            <a:off x="457200" y="272653"/>
            <a:ext cx="8072438" cy="3948113"/>
          </a:xfrm>
        </p:spPr>
        <p:txBody>
          <a:bodyPr vert="horz" wrap="square" lIns="68580" tIns="34290" rIns="68580" bIns="34290" anchor="t"/>
          <a:lstStyle/>
          <a:p>
            <a:pPr algn="l" eaLnBrk="1" hangingPunct="1">
              <a:lnSpc>
                <a:spcPct val="200000"/>
              </a:lnSpc>
              <a:spcBef>
                <a:spcPct val="0"/>
              </a:spcBef>
            </a:pPr>
            <a:r>
              <a:rPr lang="en-US" altLang="zh-CN" sz="2700" dirty="0">
                <a:latin typeface="宋体" panose="02010600030101010101" pitchFamily="2" charset="-122"/>
                <a:sym typeface="宋体" panose="02010600030101010101" pitchFamily="2" charset="-122"/>
              </a:rPr>
              <a:t>   </a:t>
            </a:r>
            <a:endParaRPr lang="zh-CN" altLang="en-US" sz="2700" dirty="0">
              <a:latin typeface="宋体" panose="02010600030101010101" pitchFamily="2" charset="-122"/>
              <a:sym typeface="宋体" panose="02010600030101010101" pitchFamily="2" charset="-122"/>
            </a:endParaRPr>
          </a:p>
          <a:p>
            <a:pPr algn="l" eaLnBrk="1" hangingPunct="1">
              <a:lnSpc>
                <a:spcPct val="200000"/>
              </a:lnSpc>
              <a:spcBef>
                <a:spcPct val="0"/>
              </a:spcBef>
            </a:pPr>
            <a:r>
              <a:rPr lang="zh-CN" altLang="en-US" sz="2700" dirty="0">
                <a:latin typeface="宋体" panose="02010600030101010101" pitchFamily="2" charset="-122"/>
                <a:sym typeface="宋体" panose="02010600030101010101" pitchFamily="2" charset="-122"/>
              </a:rPr>
              <a:t>   </a:t>
            </a:r>
          </a:p>
        </p:txBody>
      </p:sp>
      <p:sp>
        <p:nvSpPr>
          <p:cNvPr id="6149" name="TextBox 20"/>
          <p:cNvSpPr/>
          <p:nvPr/>
        </p:nvSpPr>
        <p:spPr>
          <a:xfrm>
            <a:off x="1498564" y="963030"/>
            <a:ext cx="8403431" cy="1638910"/>
          </a:xfrm>
          <a:prstGeom prst="rect">
            <a:avLst/>
          </a:prstGeom>
          <a:noFill/>
          <a:ln w="9525">
            <a:noFill/>
          </a:ln>
        </p:spPr>
        <p:txBody>
          <a:bodyPr wrap="square" lIns="68580" tIns="34290" rIns="68580" bIns="34290">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marL="0" indent="0" eaLnBrk="1" hangingPunct="1">
              <a:spcBef>
                <a:spcPct val="0"/>
              </a:spcBef>
              <a:buNone/>
            </a:pPr>
            <a:r>
              <a:rPr lang="zh-CN" altLang="en-US" sz="3000" b="1" dirty="0" smtClean="0">
                <a:latin typeface="宋体" panose="02010600030101010101" pitchFamily="2" charset="-122"/>
                <a:ea typeface="微软雅黑" panose="020B0503020204020204" pitchFamily="34" charset="-122"/>
                <a:sym typeface="宋体" panose="02010600030101010101" pitchFamily="2" charset="-122"/>
              </a:rPr>
              <a:t>试点</a:t>
            </a:r>
            <a:r>
              <a:rPr lang="zh-CN" altLang="en-US" sz="3000" b="1" dirty="0" smtClean="0">
                <a:latin typeface="宋体" panose="02010600030101010101" pitchFamily="2" charset="-122"/>
                <a:ea typeface="微软雅黑" panose="020B0503020204020204" pitchFamily="34" charset="-122"/>
                <a:sym typeface="宋体" panose="02010600030101010101" pitchFamily="2" charset="-122"/>
              </a:rPr>
              <a:t>企业备案条件</a:t>
            </a:r>
            <a:endParaRPr lang="zh-CN" altLang="en-US" sz="3000" b="1" dirty="0" smtClean="0">
              <a:latin typeface="宋体" panose="02010600030101010101" pitchFamily="2" charset="-122"/>
              <a:ea typeface="微软雅黑" panose="020B0503020204020204" pitchFamily="34" charset="-122"/>
              <a:sym typeface="宋体" panose="02010600030101010101" pitchFamily="2" charset="-122"/>
            </a:endParaRPr>
          </a:p>
          <a:p>
            <a:pPr marL="0" indent="0" eaLnBrk="1" hangingPunct="1">
              <a:spcBef>
                <a:spcPct val="0"/>
              </a:spcBef>
              <a:buNone/>
            </a:pPr>
            <a:endParaRPr lang="zh-CN" altLang="en-US" sz="3600" b="1" dirty="0">
              <a:solidFill>
                <a:srgbClr val="2D6398"/>
              </a:solidFill>
              <a:latin typeface="微软雅黑" panose="020B0503020204020204" pitchFamily="34" charset="-122"/>
              <a:ea typeface="微软雅黑" panose="020B0503020204020204" pitchFamily="34" charset="-122"/>
            </a:endParaRPr>
          </a:p>
          <a:p>
            <a:pPr marL="0" indent="0" eaLnBrk="1" hangingPunct="1">
              <a:spcBef>
                <a:spcPct val="0"/>
              </a:spcBef>
              <a:buNone/>
            </a:pPr>
            <a:endParaRPr lang="zh-CN" altLang="en-US" sz="3600" b="1" dirty="0">
              <a:solidFill>
                <a:srgbClr val="2D6398"/>
              </a:solidFill>
              <a:latin typeface="微软雅黑" panose="020B0503020204020204" pitchFamily="34" charset="-122"/>
              <a:ea typeface="微软雅黑" panose="020B0503020204020204" pitchFamily="34" charset="-122"/>
            </a:endParaRPr>
          </a:p>
        </p:txBody>
      </p:sp>
      <p:sp>
        <p:nvSpPr>
          <p:cNvPr id="6151" name="TextBox 30"/>
          <p:cNvSpPr/>
          <p:nvPr/>
        </p:nvSpPr>
        <p:spPr>
          <a:xfrm>
            <a:off x="2227737" y="1845428"/>
            <a:ext cx="5694590" cy="2072875"/>
          </a:xfrm>
          <a:prstGeom prst="rect">
            <a:avLst/>
          </a:prstGeom>
          <a:noFill/>
          <a:ln w="9525">
            <a:noFill/>
          </a:ln>
        </p:spPr>
        <p:txBody>
          <a:bodyPr wrap="square" lIns="68580" tIns="34290" rIns="68580" bIns="34290">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r>
              <a:rPr lang="zh-CN" altLang="en-US" sz="2100" dirty="0" smtClean="0"/>
              <a:t>（五）具备保证货物贸易</a:t>
            </a:r>
            <a:r>
              <a:rPr lang="en-US" altLang="zh-CN" sz="2100" dirty="0" smtClean="0"/>
              <a:t>/</a:t>
            </a:r>
            <a:r>
              <a:rPr lang="zh-CN" altLang="en-US" sz="2100" dirty="0" smtClean="0"/>
              <a:t>服务贸易收支合规性的措施，配备专人对试点业务进行监督评估。</a:t>
            </a:r>
          </a:p>
          <a:p>
            <a:pPr>
              <a:buNone/>
            </a:pPr>
            <a:r>
              <a:rPr lang="zh-CN" altLang="en-US" sz="2100" dirty="0" smtClean="0"/>
              <a:t>   能自证货物贸易</a:t>
            </a:r>
            <a:r>
              <a:rPr lang="en-US" altLang="zh-CN" sz="2100" dirty="0" smtClean="0"/>
              <a:t>/</a:t>
            </a:r>
            <a:r>
              <a:rPr lang="zh-CN" altLang="en-US" sz="2100" dirty="0" smtClean="0"/>
              <a:t>服务贸易收支及交易的真实性、逻辑性和合理性，做到交易留痕，并利用电子化手段准确记录和管理。</a:t>
            </a:r>
          </a:p>
        </p:txBody>
      </p:sp>
      <p:grpSp>
        <p:nvGrpSpPr>
          <p:cNvPr id="2" name="组合 7"/>
          <p:cNvGrpSpPr>
            <a:grpSpLocks/>
          </p:cNvGrpSpPr>
          <p:nvPr/>
        </p:nvGrpSpPr>
        <p:grpSpPr bwMode="auto">
          <a:xfrm>
            <a:off x="-1295400" y="1231106"/>
            <a:ext cx="2847975" cy="2847975"/>
            <a:chOff x="-1898469" y="2299063"/>
            <a:chExt cx="3796937" cy="3796937"/>
          </a:xfrm>
        </p:grpSpPr>
        <p:sp>
          <p:nvSpPr>
            <p:cNvPr id="9" name="不完整圆 3">
              <a:extLst>
                <a:ext uri="{FF2B5EF4-FFF2-40B4-BE49-F238E27FC236}"/>
              </a:extLst>
            </p:cNvPr>
            <p:cNvSpPr/>
            <p:nvPr/>
          </p:nvSpPr>
          <p:spPr>
            <a:xfrm rot="16200000">
              <a:off x="-1481866" y="2662373"/>
              <a:ext cx="2963731" cy="2963731"/>
            </a:xfrm>
            <a:prstGeom prst="pie">
              <a:avLst>
                <a:gd name="adj1" fmla="val 0"/>
                <a:gd name="adj2" fmla="val 10802515"/>
              </a:avLst>
            </a:prstGeom>
            <a:gradFill flip="none" rotWithShape="1">
              <a:gsLst>
                <a:gs pos="2286">
                  <a:srgbClr val="D9F6FB"/>
                </a:gs>
                <a:gs pos="100000">
                  <a:srgbClr val="BEF0F8"/>
                </a:gs>
                <a:gs pos="100000">
                  <a:srgbClr val="BEF0F8">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endParaRPr>
            </a:p>
          </p:txBody>
        </p:sp>
        <p:sp>
          <p:nvSpPr>
            <p:cNvPr id="10" name="空心弧 9">
              <a:extLst>
                <a:ext uri="{FF2B5EF4-FFF2-40B4-BE49-F238E27FC236}"/>
              </a:extLst>
            </p:cNvPr>
            <p:cNvSpPr/>
            <p:nvPr/>
          </p:nvSpPr>
          <p:spPr>
            <a:xfrm rot="5400000">
              <a:off x="-1898469" y="2299063"/>
              <a:ext cx="3796937" cy="3796937"/>
            </a:xfrm>
            <a:prstGeom prst="blockArc">
              <a:avLst>
                <a:gd name="adj1" fmla="val 10800000"/>
                <a:gd name="adj2" fmla="val 50061"/>
                <a:gd name="adj3" fmla="val 2746"/>
              </a:avLst>
            </a:prstGeom>
            <a:solidFill>
              <a:srgbClr val="D5D5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endParaRPr>
            </a:p>
          </p:txBody>
        </p:sp>
      </p:grpSp>
      <p:pic>
        <p:nvPicPr>
          <p:cNvPr id="14" name="Picture 2">
            <a:extLst>
              <a:ext uri="{FF2B5EF4-FFF2-40B4-BE49-F238E27FC236}"/>
            </a:extLst>
          </p:cNvPr>
          <p:cNvPicPr>
            <a:picLocks noChangeAspect="1" noChangeArrowheads="1"/>
          </p:cNvPicPr>
          <p:nvPr/>
        </p:nvPicPr>
        <p:blipFill rotWithShape="1">
          <a:blip r:embed="rId4">
            <a:duotone>
              <a:schemeClr val="accent1">
                <a:shade val="45000"/>
                <a:satMod val="135000"/>
              </a:schemeClr>
              <a:prstClr val="white"/>
            </a:duotone>
            <a:extLst>
              <a:ext uri="{28A0092B-C50C-407E-A947-70E740481C1C}">
                <a14:useLocalDpi xmlns:a14="http://schemas.microsoft.com/office/drawing/2010/main" xmlns="" val="0"/>
              </a:ext>
            </a:extLst>
          </a:blip>
          <a:srcRect l="76031" b="66686"/>
          <a:stretch/>
        </p:blipFill>
        <p:spPr bwMode="auto">
          <a:xfrm>
            <a:off x="1354264" y="2808882"/>
            <a:ext cx="649559" cy="615582"/>
          </a:xfrm>
          <a:prstGeom prst="rect">
            <a:avLst/>
          </a:prstGeom>
          <a:noFill/>
          <a:extLst>
            <a:ext uri="{909E8E84-426E-40DD-AFC4-6F175D3DCCD1}">
              <a14:hiddenFill xmlns:a14="http://schemas.microsoft.com/office/drawing/2010/main" xmlns="">
                <a:solidFill>
                  <a:srgbClr val="FFFFFF"/>
                </a:solidFill>
              </a14:hiddenFill>
            </a:ext>
          </a:extLst>
        </p:spPr>
      </p:pic>
      <p:pic>
        <p:nvPicPr>
          <p:cNvPr id="15" name="Picture 2">
            <a:extLst>
              <a:ext uri="{FF2B5EF4-FFF2-40B4-BE49-F238E27FC236}"/>
            </a:extLst>
          </p:cNvPr>
          <p:cNvPicPr>
            <a:picLocks noChangeAspect="1" noChangeArrowheads="1"/>
          </p:cNvPicPr>
          <p:nvPr/>
        </p:nvPicPr>
        <p:blipFill rotWithShape="1">
          <a:blip r:embed="rId5">
            <a:duotone>
              <a:schemeClr val="accent1">
                <a:shade val="45000"/>
                <a:satMod val="135000"/>
              </a:schemeClr>
              <a:prstClr val="white"/>
            </a:duotone>
            <a:extLst>
              <a:ext uri="{28A0092B-C50C-407E-A947-70E740481C1C}">
                <a14:useLocalDpi xmlns:a14="http://schemas.microsoft.com/office/drawing/2010/main" xmlns="" val="0"/>
              </a:ext>
            </a:extLst>
          </a:blip>
          <a:srcRect l="50674" r="24711" b="66338"/>
          <a:stretch/>
        </p:blipFill>
        <p:spPr bwMode="auto">
          <a:xfrm>
            <a:off x="1353951" y="1859727"/>
            <a:ext cx="648347" cy="622003"/>
          </a:xfrm>
          <a:prstGeom prst="rect">
            <a:avLst/>
          </a:prstGeom>
          <a:noFill/>
          <a:extLst>
            <a:ext uri="{909E8E84-426E-40DD-AFC4-6F175D3DCCD1}">
              <a14:hiddenFill xmlns:a14="http://schemas.microsoft.com/office/drawing/2010/main" xmlns="">
                <a:solidFill>
                  <a:srgbClr val="FFFFFF"/>
                </a:solidFill>
              </a14:hiddenFill>
            </a:ext>
          </a:extLst>
        </p:spPr>
      </p:pic>
      <p:pic>
        <p:nvPicPr>
          <p:cNvPr id="18" name="Picture 2"/>
          <p:cNvPicPr>
            <a:picLocks noChangeAspect="1" noChangeArrowheads="1"/>
          </p:cNvPicPr>
          <p:nvPr/>
        </p:nvPicPr>
        <p:blipFill>
          <a:blip r:embed="rId6"/>
          <a:srcRect l="24826" r="49574" b="65179"/>
          <a:stretch>
            <a:fillRect/>
          </a:stretch>
        </p:blipFill>
        <p:spPr bwMode="auto">
          <a:xfrm>
            <a:off x="775097" y="1050131"/>
            <a:ext cx="675084" cy="644129"/>
          </a:xfrm>
          <a:prstGeom prst="rect">
            <a:avLst/>
          </a:prstGeom>
          <a:noFill/>
          <a:ln w="9525">
            <a:noFill/>
            <a:miter lim="800000"/>
            <a:headEnd/>
            <a:tailEnd/>
          </a:ln>
        </p:spPr>
      </p:pic>
      <p:pic>
        <p:nvPicPr>
          <p:cNvPr id="19" name="Picture 2">
            <a:extLst>
              <a:ext uri="{FF2B5EF4-FFF2-40B4-BE49-F238E27FC236}"/>
            </a:extLst>
          </p:cNvPr>
          <p:cNvPicPr>
            <a:picLocks noChangeAspect="1" noChangeArrowheads="1"/>
          </p:cNvPicPr>
          <p:nvPr/>
        </p:nvPicPr>
        <p:blipFill rotWithShape="1">
          <a:blip r:embed="rId7">
            <a:duotone>
              <a:schemeClr val="bg2">
                <a:shade val="45000"/>
                <a:satMod val="135000"/>
              </a:schemeClr>
              <a:prstClr val="white"/>
            </a:duotone>
            <a:extLst>
              <a:ext uri="{28A0092B-C50C-407E-A947-70E740481C1C}">
                <a14:useLocalDpi xmlns:a14="http://schemas.microsoft.com/office/drawing/2010/main" xmlns="" val="0"/>
              </a:ext>
            </a:extLst>
          </a:blip>
          <a:srcRect r="75385" b="65179"/>
          <a:stretch/>
        </p:blipFill>
        <p:spPr bwMode="auto">
          <a:xfrm>
            <a:off x="836928" y="3605680"/>
            <a:ext cx="648347" cy="643418"/>
          </a:xfrm>
          <a:prstGeom prst="rect">
            <a:avLst/>
          </a:prstGeom>
          <a:noFill/>
          <a:extLst>
            <a:ext uri="{909E8E84-426E-40DD-AFC4-6F175D3DCCD1}">
              <a14:hiddenFill xmlns:a14="http://schemas.microsoft.com/office/drawing/2010/main" xmlns="">
                <a:solidFill>
                  <a:srgbClr val="FFFFFF"/>
                </a:solidFill>
              </a14:hiddenFill>
            </a:ext>
          </a:extLst>
        </p:spPr>
      </p:pic>
      <p:sp>
        <p:nvSpPr>
          <p:cNvPr id="20" name="灯片编号占位符 19"/>
          <p:cNvSpPr>
            <a:spLocks noGrp="1"/>
          </p:cNvSpPr>
          <p:nvPr>
            <p:ph type="sldNum" sz="quarter" idx="12"/>
          </p:nvPr>
        </p:nvSpPr>
        <p:spPr/>
        <p:txBody>
          <a:bodyPr/>
          <a:lstStyle/>
          <a:p>
            <a:pPr lvl="0" eaLnBrk="1" hangingPunct="1">
              <a:buNone/>
            </a:pPr>
            <a:fld id="{9A0DB2DC-4C9A-4742-B13C-FB6460FD3503}" type="slidenum">
              <a:rPr lang="zh-CN" altLang="en-US" smtClean="0">
                <a:latin typeface="Arial" panose="020B0604020202020204" pitchFamily="34" charset="0"/>
              </a:rPr>
              <a:pPr lvl="0" eaLnBrk="1" hangingPunct="1">
                <a:buNone/>
              </a:pPr>
              <a:t>8</a:t>
            </a:fld>
            <a:endParaRPr lang="zh-CN" altLang="en-US" dirty="0">
              <a:latin typeface="Arial" panose="020B0604020202020204"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500"/>
                                        <p:tgtEl>
                                          <p:spTgt spid="2"/>
                                        </p:tgtEl>
                                      </p:cBhvr>
                                    </p:animEffect>
                                  </p:childTnLst>
                                </p:cTn>
                              </p:par>
                              <p:par>
                                <p:cTn id="8" presetID="53" presetClass="entr" presetSubtype="16"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 calcmode="lin" valueType="num">
                                      <p:cBhvr>
                                        <p:cTn id="10" dur="500" fill="hold"/>
                                        <p:tgtEl>
                                          <p:spTgt spid="15"/>
                                        </p:tgtEl>
                                        <p:attrNameLst>
                                          <p:attrName>ppt_w</p:attrName>
                                        </p:attrNameLst>
                                      </p:cBhvr>
                                      <p:tavLst>
                                        <p:tav tm="0">
                                          <p:val>
                                            <p:fltVal val="0"/>
                                          </p:val>
                                        </p:tav>
                                        <p:tav tm="100000">
                                          <p:val>
                                            <p:strVal val="#ppt_w"/>
                                          </p:val>
                                        </p:tav>
                                      </p:tavLst>
                                    </p:anim>
                                    <p:anim calcmode="lin" valueType="num">
                                      <p:cBhvr>
                                        <p:cTn id="11" dur="500" fill="hold"/>
                                        <p:tgtEl>
                                          <p:spTgt spid="15"/>
                                        </p:tgtEl>
                                        <p:attrNameLst>
                                          <p:attrName>ppt_h</p:attrName>
                                        </p:attrNameLst>
                                      </p:cBhvr>
                                      <p:tavLst>
                                        <p:tav tm="0">
                                          <p:val>
                                            <p:fltVal val="0"/>
                                          </p:val>
                                        </p:tav>
                                        <p:tav tm="100000">
                                          <p:val>
                                            <p:strVal val="#ppt_h"/>
                                          </p:val>
                                        </p:tav>
                                      </p:tavLst>
                                    </p:anim>
                                    <p:animEffect transition="in" filter="fade">
                                      <p:cBhvr>
                                        <p:cTn id="12" dur="500"/>
                                        <p:tgtEl>
                                          <p:spTgt spid="15"/>
                                        </p:tgtEl>
                                      </p:cBhvr>
                                    </p:animEffect>
                                  </p:childTnLst>
                                </p:cTn>
                              </p:par>
                              <p:par>
                                <p:cTn id="13" presetID="53" presetClass="entr" presetSubtype="16"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ppt_w</p:attrName>
                                        </p:attrNameLst>
                                      </p:cBhvr>
                                      <p:tavLst>
                                        <p:tav tm="0">
                                          <p:val>
                                            <p:fltVal val="0"/>
                                          </p:val>
                                        </p:tav>
                                        <p:tav tm="100000">
                                          <p:val>
                                            <p:strVal val="#ppt_w"/>
                                          </p:val>
                                        </p:tav>
                                      </p:tavLst>
                                    </p:anim>
                                    <p:anim calcmode="lin" valueType="num">
                                      <p:cBhvr>
                                        <p:cTn id="16" dur="500" fill="hold"/>
                                        <p:tgtEl>
                                          <p:spTgt spid="14"/>
                                        </p:tgtEl>
                                        <p:attrNameLst>
                                          <p:attrName>ppt_h</p:attrName>
                                        </p:attrNameLst>
                                      </p:cBhvr>
                                      <p:tavLst>
                                        <p:tav tm="0">
                                          <p:val>
                                            <p:fltVal val="0"/>
                                          </p:val>
                                        </p:tav>
                                        <p:tav tm="100000">
                                          <p:val>
                                            <p:strVal val="#ppt_h"/>
                                          </p:val>
                                        </p:tav>
                                      </p:tavLst>
                                    </p:anim>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p:cNvPicPr>
            <a:picLocks noChangeAspect="1"/>
          </p:cNvPicPr>
          <p:nvPr/>
        </p:nvPicPr>
        <p:blipFill>
          <a:blip r:embed="rId2"/>
          <a:stretch>
            <a:fillRect/>
          </a:stretch>
        </p:blipFill>
        <p:spPr>
          <a:xfrm>
            <a:off x="10717" y="4531519"/>
            <a:ext cx="8268890" cy="601266"/>
          </a:xfrm>
          <a:prstGeom prst="rect">
            <a:avLst/>
          </a:prstGeom>
          <a:noFill/>
          <a:ln w="9525">
            <a:noFill/>
          </a:ln>
        </p:spPr>
      </p:pic>
      <p:pic>
        <p:nvPicPr>
          <p:cNvPr id="6147" name="Picture 5"/>
          <p:cNvPicPr>
            <a:picLocks noChangeAspect="1"/>
          </p:cNvPicPr>
          <p:nvPr/>
        </p:nvPicPr>
        <p:blipFill>
          <a:blip r:embed="rId3"/>
          <a:stretch>
            <a:fillRect/>
          </a:stretch>
        </p:blipFill>
        <p:spPr>
          <a:xfrm>
            <a:off x="8279606" y="4538662"/>
            <a:ext cx="890588" cy="586979"/>
          </a:xfrm>
          <a:prstGeom prst="rect">
            <a:avLst/>
          </a:prstGeom>
          <a:noFill/>
          <a:ln w="9525">
            <a:noFill/>
          </a:ln>
        </p:spPr>
      </p:pic>
      <p:sp>
        <p:nvSpPr>
          <p:cNvPr id="6148" name="内容占位符 2"/>
          <p:cNvSpPr>
            <a:spLocks noGrp="1"/>
          </p:cNvSpPr>
          <p:nvPr>
            <p:ph type="subTitle" idx="1"/>
          </p:nvPr>
        </p:nvSpPr>
        <p:spPr>
          <a:xfrm>
            <a:off x="457200" y="272653"/>
            <a:ext cx="8072438" cy="3948113"/>
          </a:xfrm>
        </p:spPr>
        <p:txBody>
          <a:bodyPr vert="horz" wrap="square" lIns="68580" tIns="34290" rIns="68580" bIns="34290" anchor="t"/>
          <a:lstStyle/>
          <a:p>
            <a:pPr algn="l" eaLnBrk="1" hangingPunct="1">
              <a:lnSpc>
                <a:spcPct val="200000"/>
              </a:lnSpc>
              <a:spcBef>
                <a:spcPct val="0"/>
              </a:spcBef>
            </a:pPr>
            <a:r>
              <a:rPr lang="en-US" altLang="zh-CN" sz="2700" dirty="0">
                <a:latin typeface="宋体" panose="02010600030101010101" pitchFamily="2" charset="-122"/>
                <a:sym typeface="宋体" panose="02010600030101010101" pitchFamily="2" charset="-122"/>
              </a:rPr>
              <a:t>   </a:t>
            </a:r>
            <a:endParaRPr lang="zh-CN" altLang="en-US" sz="2700" dirty="0">
              <a:latin typeface="宋体" panose="02010600030101010101" pitchFamily="2" charset="-122"/>
              <a:sym typeface="宋体" panose="02010600030101010101" pitchFamily="2" charset="-122"/>
            </a:endParaRPr>
          </a:p>
          <a:p>
            <a:pPr algn="l" eaLnBrk="1" hangingPunct="1">
              <a:lnSpc>
                <a:spcPct val="200000"/>
              </a:lnSpc>
              <a:spcBef>
                <a:spcPct val="0"/>
              </a:spcBef>
            </a:pPr>
            <a:r>
              <a:rPr lang="zh-CN" altLang="en-US" sz="2700" dirty="0">
                <a:latin typeface="宋体" panose="02010600030101010101" pitchFamily="2" charset="-122"/>
                <a:sym typeface="宋体" panose="02010600030101010101" pitchFamily="2" charset="-122"/>
              </a:rPr>
              <a:t>   </a:t>
            </a:r>
          </a:p>
        </p:txBody>
      </p:sp>
      <p:sp>
        <p:nvSpPr>
          <p:cNvPr id="6149" name="TextBox 20"/>
          <p:cNvSpPr/>
          <p:nvPr/>
        </p:nvSpPr>
        <p:spPr>
          <a:xfrm>
            <a:off x="1620287" y="939281"/>
            <a:ext cx="8403431" cy="1638910"/>
          </a:xfrm>
          <a:prstGeom prst="rect">
            <a:avLst/>
          </a:prstGeom>
          <a:noFill/>
          <a:ln w="9525">
            <a:noFill/>
          </a:ln>
        </p:spPr>
        <p:txBody>
          <a:bodyPr wrap="square" lIns="68580" tIns="34290" rIns="68580" bIns="34290">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pPr marL="0" indent="0" eaLnBrk="1" hangingPunct="1">
              <a:spcBef>
                <a:spcPct val="0"/>
              </a:spcBef>
              <a:buNone/>
            </a:pPr>
            <a:r>
              <a:rPr lang="zh-CN" altLang="en-US" sz="3000" b="1" dirty="0" smtClean="0">
                <a:latin typeface="宋体" panose="02010600030101010101" pitchFamily="2" charset="-122"/>
                <a:ea typeface="微软雅黑" panose="020B0503020204020204" pitchFamily="34" charset="-122"/>
                <a:sym typeface="宋体" panose="02010600030101010101" pitchFamily="2" charset="-122"/>
              </a:rPr>
              <a:t>试点</a:t>
            </a:r>
            <a:r>
              <a:rPr lang="zh-CN" altLang="en-US" sz="3000" b="1" dirty="0" smtClean="0">
                <a:latin typeface="宋体" panose="02010600030101010101" pitchFamily="2" charset="-122"/>
                <a:ea typeface="微软雅黑" panose="020B0503020204020204" pitchFamily="34" charset="-122"/>
                <a:sym typeface="宋体" panose="02010600030101010101" pitchFamily="2" charset="-122"/>
              </a:rPr>
              <a:t>企业备案条件</a:t>
            </a:r>
            <a:endParaRPr lang="zh-CN" altLang="en-US" sz="3000" b="1" dirty="0" smtClean="0">
              <a:latin typeface="宋体" panose="02010600030101010101" pitchFamily="2" charset="-122"/>
              <a:ea typeface="微软雅黑" panose="020B0503020204020204" pitchFamily="34" charset="-122"/>
              <a:sym typeface="宋体" panose="02010600030101010101" pitchFamily="2" charset="-122"/>
            </a:endParaRPr>
          </a:p>
          <a:p>
            <a:pPr marL="0" indent="0" eaLnBrk="1" hangingPunct="1">
              <a:spcBef>
                <a:spcPct val="0"/>
              </a:spcBef>
              <a:buNone/>
            </a:pPr>
            <a:endParaRPr lang="zh-CN" altLang="en-US" sz="3600" b="1" dirty="0">
              <a:solidFill>
                <a:srgbClr val="2D6398"/>
              </a:solidFill>
              <a:latin typeface="微软雅黑" panose="020B0503020204020204" pitchFamily="34" charset="-122"/>
              <a:ea typeface="微软雅黑" panose="020B0503020204020204" pitchFamily="34" charset="-122"/>
            </a:endParaRPr>
          </a:p>
          <a:p>
            <a:pPr marL="0" indent="0" eaLnBrk="1" hangingPunct="1">
              <a:spcBef>
                <a:spcPct val="0"/>
              </a:spcBef>
              <a:buNone/>
            </a:pPr>
            <a:endParaRPr lang="zh-CN" altLang="en-US" sz="3600" b="1" dirty="0">
              <a:solidFill>
                <a:srgbClr val="2D6398"/>
              </a:solidFill>
              <a:latin typeface="微软雅黑" panose="020B0503020204020204" pitchFamily="34" charset="-122"/>
              <a:ea typeface="微软雅黑" panose="020B0503020204020204" pitchFamily="34" charset="-122"/>
            </a:endParaRPr>
          </a:p>
        </p:txBody>
      </p:sp>
      <p:sp>
        <p:nvSpPr>
          <p:cNvPr id="6151" name="TextBox 30"/>
          <p:cNvSpPr/>
          <p:nvPr/>
        </p:nvSpPr>
        <p:spPr>
          <a:xfrm>
            <a:off x="2414773" y="2014651"/>
            <a:ext cx="5694590" cy="1749710"/>
          </a:xfrm>
          <a:prstGeom prst="rect">
            <a:avLst/>
          </a:prstGeom>
          <a:noFill/>
          <a:ln w="9525">
            <a:noFill/>
          </a:ln>
        </p:spPr>
        <p:txBody>
          <a:bodyPr wrap="square" lIns="68580" tIns="34290" rIns="68580" bIns="34290">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stStyle>
          <a:p>
            <a:r>
              <a:rPr lang="zh-CN" altLang="en-US" sz="2100" dirty="0" smtClean="0"/>
              <a:t>（六）企业应审慎经营、财务中性，企业贸易信贷、贸易融资应具有合理性，按规定报告贸易信贷等信息。</a:t>
            </a:r>
          </a:p>
          <a:p>
            <a:r>
              <a:rPr lang="zh-CN" altLang="en-US" sz="2100" dirty="0" smtClean="0"/>
              <a:t>（七）出于风险防范目的，试点银行规定的其他条件。</a:t>
            </a:r>
          </a:p>
        </p:txBody>
      </p:sp>
      <p:grpSp>
        <p:nvGrpSpPr>
          <p:cNvPr id="2" name="组合 7"/>
          <p:cNvGrpSpPr>
            <a:grpSpLocks/>
          </p:cNvGrpSpPr>
          <p:nvPr/>
        </p:nvGrpSpPr>
        <p:grpSpPr bwMode="auto">
          <a:xfrm>
            <a:off x="-1295400" y="1231106"/>
            <a:ext cx="2847975" cy="2847975"/>
            <a:chOff x="-1898469" y="2299063"/>
            <a:chExt cx="3796937" cy="3796937"/>
          </a:xfrm>
        </p:grpSpPr>
        <p:sp>
          <p:nvSpPr>
            <p:cNvPr id="9" name="不完整圆 3">
              <a:extLst>
                <a:ext uri="{FF2B5EF4-FFF2-40B4-BE49-F238E27FC236}"/>
              </a:extLst>
            </p:cNvPr>
            <p:cNvSpPr/>
            <p:nvPr/>
          </p:nvSpPr>
          <p:spPr>
            <a:xfrm rot="16200000">
              <a:off x="-1481866" y="2662373"/>
              <a:ext cx="2963731" cy="2963731"/>
            </a:xfrm>
            <a:prstGeom prst="pie">
              <a:avLst>
                <a:gd name="adj1" fmla="val 0"/>
                <a:gd name="adj2" fmla="val 10802515"/>
              </a:avLst>
            </a:prstGeom>
            <a:gradFill flip="none" rotWithShape="1">
              <a:gsLst>
                <a:gs pos="2286">
                  <a:srgbClr val="D9F6FB"/>
                </a:gs>
                <a:gs pos="100000">
                  <a:srgbClr val="BEF0F8"/>
                </a:gs>
                <a:gs pos="100000">
                  <a:srgbClr val="BEF0F8">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endParaRPr>
            </a:p>
          </p:txBody>
        </p:sp>
        <p:sp>
          <p:nvSpPr>
            <p:cNvPr id="10" name="空心弧 9">
              <a:extLst>
                <a:ext uri="{FF2B5EF4-FFF2-40B4-BE49-F238E27FC236}"/>
              </a:extLst>
            </p:cNvPr>
            <p:cNvSpPr/>
            <p:nvPr/>
          </p:nvSpPr>
          <p:spPr>
            <a:xfrm rot="5400000">
              <a:off x="-1898469" y="2299063"/>
              <a:ext cx="3796937" cy="3796937"/>
            </a:xfrm>
            <a:prstGeom prst="blockArc">
              <a:avLst>
                <a:gd name="adj1" fmla="val 10800000"/>
                <a:gd name="adj2" fmla="val 50061"/>
                <a:gd name="adj3" fmla="val 2746"/>
              </a:avLst>
            </a:prstGeom>
            <a:solidFill>
              <a:srgbClr val="D5D5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tx1"/>
                </a:solidFill>
              </a:endParaRPr>
            </a:p>
          </p:txBody>
        </p:sp>
      </p:grpSp>
      <p:pic>
        <p:nvPicPr>
          <p:cNvPr id="14" name="Picture 2">
            <a:extLst>
              <a:ext uri="{FF2B5EF4-FFF2-40B4-BE49-F238E27FC236}"/>
            </a:extLst>
          </p:cNvPr>
          <p:cNvPicPr>
            <a:picLocks noChangeAspect="1" noChangeArrowheads="1"/>
          </p:cNvPicPr>
          <p:nvPr/>
        </p:nvPicPr>
        <p:blipFill rotWithShape="1">
          <a:blip r:embed="rId4">
            <a:duotone>
              <a:schemeClr val="accent1">
                <a:shade val="45000"/>
                <a:satMod val="135000"/>
              </a:schemeClr>
              <a:prstClr val="white"/>
            </a:duotone>
            <a:extLst>
              <a:ext uri="{28A0092B-C50C-407E-A947-70E740481C1C}">
                <a14:useLocalDpi xmlns:a14="http://schemas.microsoft.com/office/drawing/2010/main" xmlns="" val="0"/>
              </a:ext>
            </a:extLst>
          </a:blip>
          <a:srcRect l="76031" b="66686"/>
          <a:stretch/>
        </p:blipFill>
        <p:spPr bwMode="auto">
          <a:xfrm>
            <a:off x="1354264" y="2808882"/>
            <a:ext cx="649559" cy="615582"/>
          </a:xfrm>
          <a:prstGeom prst="rect">
            <a:avLst/>
          </a:prstGeom>
          <a:noFill/>
          <a:extLst>
            <a:ext uri="{909E8E84-426E-40DD-AFC4-6F175D3DCCD1}">
              <a14:hiddenFill xmlns:a14="http://schemas.microsoft.com/office/drawing/2010/main" xmlns="">
                <a:solidFill>
                  <a:srgbClr val="FFFFFF"/>
                </a:solidFill>
              </a14:hiddenFill>
            </a:ext>
          </a:extLst>
        </p:spPr>
      </p:pic>
      <p:pic>
        <p:nvPicPr>
          <p:cNvPr id="15" name="Picture 2">
            <a:extLst>
              <a:ext uri="{FF2B5EF4-FFF2-40B4-BE49-F238E27FC236}"/>
            </a:extLst>
          </p:cNvPr>
          <p:cNvPicPr>
            <a:picLocks noChangeAspect="1" noChangeArrowheads="1"/>
          </p:cNvPicPr>
          <p:nvPr/>
        </p:nvPicPr>
        <p:blipFill rotWithShape="1">
          <a:blip r:embed="rId5">
            <a:duotone>
              <a:schemeClr val="accent1">
                <a:shade val="45000"/>
                <a:satMod val="135000"/>
              </a:schemeClr>
              <a:prstClr val="white"/>
            </a:duotone>
            <a:extLst>
              <a:ext uri="{28A0092B-C50C-407E-A947-70E740481C1C}">
                <a14:useLocalDpi xmlns:a14="http://schemas.microsoft.com/office/drawing/2010/main" xmlns="" val="0"/>
              </a:ext>
            </a:extLst>
          </a:blip>
          <a:srcRect l="50674" r="24711" b="66338"/>
          <a:stretch/>
        </p:blipFill>
        <p:spPr bwMode="auto">
          <a:xfrm>
            <a:off x="1353951" y="1859727"/>
            <a:ext cx="648347" cy="622003"/>
          </a:xfrm>
          <a:prstGeom prst="rect">
            <a:avLst/>
          </a:prstGeom>
          <a:noFill/>
          <a:extLst>
            <a:ext uri="{909E8E84-426E-40DD-AFC4-6F175D3DCCD1}">
              <a14:hiddenFill xmlns:a14="http://schemas.microsoft.com/office/drawing/2010/main" xmlns="">
                <a:solidFill>
                  <a:srgbClr val="FFFFFF"/>
                </a:solidFill>
              </a14:hiddenFill>
            </a:ext>
          </a:extLst>
        </p:spPr>
      </p:pic>
      <p:pic>
        <p:nvPicPr>
          <p:cNvPr id="18" name="Picture 2"/>
          <p:cNvPicPr>
            <a:picLocks noChangeAspect="1" noChangeArrowheads="1"/>
          </p:cNvPicPr>
          <p:nvPr/>
        </p:nvPicPr>
        <p:blipFill>
          <a:blip r:embed="rId6"/>
          <a:srcRect l="24826" r="49574" b="65179"/>
          <a:stretch>
            <a:fillRect/>
          </a:stretch>
        </p:blipFill>
        <p:spPr bwMode="auto">
          <a:xfrm>
            <a:off x="775097" y="1050131"/>
            <a:ext cx="675084" cy="644129"/>
          </a:xfrm>
          <a:prstGeom prst="rect">
            <a:avLst/>
          </a:prstGeom>
          <a:noFill/>
          <a:ln w="9525">
            <a:noFill/>
            <a:miter lim="800000"/>
            <a:headEnd/>
            <a:tailEnd/>
          </a:ln>
        </p:spPr>
      </p:pic>
      <p:pic>
        <p:nvPicPr>
          <p:cNvPr id="19" name="Picture 2">
            <a:extLst>
              <a:ext uri="{FF2B5EF4-FFF2-40B4-BE49-F238E27FC236}"/>
            </a:extLst>
          </p:cNvPr>
          <p:cNvPicPr>
            <a:picLocks noChangeAspect="1" noChangeArrowheads="1"/>
          </p:cNvPicPr>
          <p:nvPr/>
        </p:nvPicPr>
        <p:blipFill rotWithShape="1">
          <a:blip r:embed="rId7">
            <a:duotone>
              <a:schemeClr val="bg2">
                <a:shade val="45000"/>
                <a:satMod val="135000"/>
              </a:schemeClr>
              <a:prstClr val="white"/>
            </a:duotone>
            <a:extLst>
              <a:ext uri="{28A0092B-C50C-407E-A947-70E740481C1C}">
                <a14:useLocalDpi xmlns:a14="http://schemas.microsoft.com/office/drawing/2010/main" xmlns="" val="0"/>
              </a:ext>
            </a:extLst>
          </a:blip>
          <a:srcRect r="75385" b="65179"/>
          <a:stretch/>
        </p:blipFill>
        <p:spPr bwMode="auto">
          <a:xfrm>
            <a:off x="836928" y="3605680"/>
            <a:ext cx="648347" cy="643418"/>
          </a:xfrm>
          <a:prstGeom prst="rect">
            <a:avLst/>
          </a:prstGeom>
          <a:noFill/>
          <a:extLst>
            <a:ext uri="{909E8E84-426E-40DD-AFC4-6F175D3DCCD1}">
              <a14:hiddenFill xmlns:a14="http://schemas.microsoft.com/office/drawing/2010/main" xmlns="">
                <a:solidFill>
                  <a:srgbClr val="FFFFFF"/>
                </a:solidFill>
              </a14:hiddenFill>
            </a:ext>
          </a:extLst>
        </p:spPr>
      </p:pic>
      <p:sp>
        <p:nvSpPr>
          <p:cNvPr id="20" name="灯片编号占位符 19"/>
          <p:cNvSpPr>
            <a:spLocks noGrp="1"/>
          </p:cNvSpPr>
          <p:nvPr>
            <p:ph type="sldNum" sz="quarter" idx="12"/>
          </p:nvPr>
        </p:nvSpPr>
        <p:spPr/>
        <p:txBody>
          <a:bodyPr/>
          <a:lstStyle/>
          <a:p>
            <a:pPr lvl="0" eaLnBrk="1" hangingPunct="1">
              <a:buNone/>
            </a:pPr>
            <a:fld id="{9A0DB2DC-4C9A-4742-B13C-FB6460FD3503}" type="slidenum">
              <a:rPr lang="zh-CN" altLang="en-US" smtClean="0">
                <a:latin typeface="Arial" panose="020B0604020202020204" pitchFamily="34" charset="0"/>
              </a:rPr>
              <a:pPr lvl="0" eaLnBrk="1" hangingPunct="1">
                <a:buNone/>
              </a:pPr>
              <a:t>9</a:t>
            </a:fld>
            <a:endParaRPr lang="zh-CN" altLang="en-US" dirty="0">
              <a:latin typeface="Arial" panose="020B0604020202020204"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500"/>
                                        <p:tgtEl>
                                          <p:spTgt spid="2"/>
                                        </p:tgtEl>
                                      </p:cBhvr>
                                    </p:animEffect>
                                  </p:childTnLst>
                                </p:cTn>
                              </p:par>
                              <p:par>
                                <p:cTn id="8" presetID="53" presetClass="entr" presetSubtype="16"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 calcmode="lin" valueType="num">
                                      <p:cBhvr>
                                        <p:cTn id="10" dur="500" fill="hold"/>
                                        <p:tgtEl>
                                          <p:spTgt spid="15"/>
                                        </p:tgtEl>
                                        <p:attrNameLst>
                                          <p:attrName>ppt_w</p:attrName>
                                        </p:attrNameLst>
                                      </p:cBhvr>
                                      <p:tavLst>
                                        <p:tav tm="0">
                                          <p:val>
                                            <p:fltVal val="0"/>
                                          </p:val>
                                        </p:tav>
                                        <p:tav tm="100000">
                                          <p:val>
                                            <p:strVal val="#ppt_w"/>
                                          </p:val>
                                        </p:tav>
                                      </p:tavLst>
                                    </p:anim>
                                    <p:anim calcmode="lin" valueType="num">
                                      <p:cBhvr>
                                        <p:cTn id="11" dur="500" fill="hold"/>
                                        <p:tgtEl>
                                          <p:spTgt spid="15"/>
                                        </p:tgtEl>
                                        <p:attrNameLst>
                                          <p:attrName>ppt_h</p:attrName>
                                        </p:attrNameLst>
                                      </p:cBhvr>
                                      <p:tavLst>
                                        <p:tav tm="0">
                                          <p:val>
                                            <p:fltVal val="0"/>
                                          </p:val>
                                        </p:tav>
                                        <p:tav tm="100000">
                                          <p:val>
                                            <p:strVal val="#ppt_h"/>
                                          </p:val>
                                        </p:tav>
                                      </p:tavLst>
                                    </p:anim>
                                    <p:animEffect transition="in" filter="fade">
                                      <p:cBhvr>
                                        <p:cTn id="12" dur="500"/>
                                        <p:tgtEl>
                                          <p:spTgt spid="15"/>
                                        </p:tgtEl>
                                      </p:cBhvr>
                                    </p:animEffect>
                                  </p:childTnLst>
                                </p:cTn>
                              </p:par>
                              <p:par>
                                <p:cTn id="13" presetID="53" presetClass="entr" presetSubtype="16"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ppt_w</p:attrName>
                                        </p:attrNameLst>
                                      </p:cBhvr>
                                      <p:tavLst>
                                        <p:tav tm="0">
                                          <p:val>
                                            <p:fltVal val="0"/>
                                          </p:val>
                                        </p:tav>
                                        <p:tav tm="100000">
                                          <p:val>
                                            <p:strVal val="#ppt_w"/>
                                          </p:val>
                                        </p:tav>
                                      </p:tavLst>
                                    </p:anim>
                                    <p:anim calcmode="lin" valueType="num">
                                      <p:cBhvr>
                                        <p:cTn id="16" dur="500" fill="hold"/>
                                        <p:tgtEl>
                                          <p:spTgt spid="14"/>
                                        </p:tgtEl>
                                        <p:attrNameLst>
                                          <p:attrName>ppt_h</p:attrName>
                                        </p:attrNameLst>
                                      </p:cBhvr>
                                      <p:tavLst>
                                        <p:tav tm="0">
                                          <p:val>
                                            <p:fltVal val="0"/>
                                          </p:val>
                                        </p:tav>
                                        <p:tav tm="100000">
                                          <p:val>
                                            <p:strVal val="#ppt_h"/>
                                          </p:val>
                                        </p:tav>
                                      </p:tavLst>
                                    </p:anim>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
      <a:dk1>
        <a:srgbClr val="000000"/>
      </a:dk1>
      <a:lt1>
        <a:srgbClr val="FFFFFF"/>
      </a:lt1>
      <a:dk2>
        <a:srgbClr val="E6E4E4"/>
      </a:dk2>
      <a:lt2>
        <a:srgbClr val="FFFFFF"/>
      </a:lt2>
      <a:accent1>
        <a:srgbClr val="477DEA"/>
      </a:accent1>
      <a:accent2>
        <a:srgbClr val="9B9B9B"/>
      </a:accent2>
      <a:accent3>
        <a:srgbClr val="FFFFFF"/>
      </a:accent3>
      <a:accent4>
        <a:srgbClr val="000000"/>
      </a:accent4>
      <a:accent5>
        <a:srgbClr val="B1BFF3"/>
      </a:accent5>
      <a:accent6>
        <a:srgbClr val="8C8C8C"/>
      </a:accent6>
      <a:hlink>
        <a:srgbClr val="0563C1"/>
      </a:hlink>
      <a:folHlink>
        <a:srgbClr val="954D72"/>
      </a:folHlink>
    </a:clrScheme>
    <a:fontScheme name="Office 主题​​">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A7C6E5"/>
      </a:accent1>
      <a:accent2>
        <a:srgbClr val="333399"/>
      </a:accent2>
      <a:accent3>
        <a:srgbClr val="FFFFFF"/>
      </a:accent3>
      <a:accent4>
        <a:srgbClr val="000000"/>
      </a:accent4>
      <a:accent5>
        <a:srgbClr val="D0DFF0"/>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E6E4E4"/>
      </a:dk2>
      <a:lt2>
        <a:srgbClr val="FFFFFF"/>
      </a:lt2>
      <a:accent1>
        <a:srgbClr val="477DEA"/>
      </a:accent1>
      <a:accent2>
        <a:srgbClr val="9B9B9B"/>
      </a:accent2>
      <a:accent3>
        <a:srgbClr val="FFFFFF"/>
      </a:accent3>
      <a:accent4>
        <a:srgbClr val="000000"/>
      </a:accent4>
      <a:accent5>
        <a:srgbClr val="B1BFF3"/>
      </a:accent5>
      <a:accent6>
        <a:srgbClr val="8C8C8C"/>
      </a:accent6>
      <a:hlink>
        <a:srgbClr val="0563C1"/>
      </a:hlink>
      <a:folHlink>
        <a:srgbClr val="954D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935</TotalTime>
  <Words>938</Words>
  <Application>WPS 演示</Application>
  <PresentationFormat>全屏显示(16:9)</PresentationFormat>
  <Paragraphs>113</Paragraphs>
  <Slides>16</Slides>
  <Notes>1</Notes>
  <HiddenSlides>0</HiddenSlides>
  <MMClips>0</MMClips>
  <ScaleCrop>false</ScaleCrop>
  <HeadingPairs>
    <vt:vector size="4" baseType="variant">
      <vt:variant>
        <vt:lpstr>主题</vt:lpstr>
      </vt:variant>
      <vt:variant>
        <vt:i4>2</vt:i4>
      </vt:variant>
      <vt:variant>
        <vt:lpstr>幻灯片标题</vt:lpstr>
      </vt:variant>
      <vt:variant>
        <vt:i4>16</vt:i4>
      </vt:variant>
    </vt:vector>
  </HeadingPairs>
  <TitlesOfParts>
    <vt:vector size="18" baseType="lpstr">
      <vt:lpstr>Office 主题​​</vt:lpstr>
      <vt:lpstr>默认设计模板</vt:lpstr>
      <vt:lpstr>贸易外汇收支便利化试点政策</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谢谢</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货物贸易外汇管理政策</dc:title>
  <dc:creator/>
  <cp:lastModifiedBy>井晓丹</cp:lastModifiedBy>
  <cp:revision>131</cp:revision>
  <dcterms:created xsi:type="dcterms:W3CDTF">2020-05-05T13:35:00Z</dcterms:created>
  <dcterms:modified xsi:type="dcterms:W3CDTF">2022-08-23T07:44:28Z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